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ir una cita aquí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“Escribir una cita aquí” 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Relationship Id="rId3" Type="http://schemas.openxmlformats.org/officeDocument/2006/relationships/image" Target="../media/image7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6389"/>
            <a:ext cx="13004801" cy="86614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20" name="Educación artística"/>
          <p:cNvSpPr txBox="1"/>
          <p:nvPr>
            <p:ph type="ctrTitle"/>
          </p:nvPr>
        </p:nvSpPr>
        <p:spPr>
          <a:xfrm>
            <a:off x="7119583" y="144850"/>
            <a:ext cx="5018413" cy="136816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defTabSz="408940">
              <a:defRPr sz="4340">
                <a:solidFill>
                  <a:srgbClr val="FFFFFF"/>
                </a:solidFill>
              </a:defRPr>
            </a:lvl1pPr>
          </a:lstStyle>
          <a:p>
            <a:pPr/>
            <a:r>
              <a:t>Educación artística</a:t>
            </a:r>
          </a:p>
        </p:txBody>
      </p:sp>
      <p:sp>
        <p:nvSpPr>
          <p:cNvPr id="121" name="(plástica)"/>
          <p:cNvSpPr txBox="1"/>
          <p:nvPr>
            <p:ph type="subTitle" sz="quarter" idx="1"/>
          </p:nvPr>
        </p:nvSpPr>
        <p:spPr>
          <a:xfrm>
            <a:off x="4181907" y="1524419"/>
            <a:ext cx="10464801" cy="1130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satOff val="-15808"/>
                    <a:lumOff val="-17557"/>
                  </a:schemeClr>
                </a:solidFill>
              </a:defRPr>
            </a:lvl1pPr>
          </a:lstStyle>
          <a:p>
            <a:pPr/>
            <a:r>
              <a:t>(plástica)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¿Cuál es el objetivo fundamental de la Educación artística según el decret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6362">
              <a:defRPr sz="4880">
                <a:solidFill>
                  <a:schemeClr val="accent6">
                    <a:satOff val="-15808"/>
                    <a:lumOff val="-17557"/>
                  </a:schemeClr>
                </a:solidFill>
              </a:defRPr>
            </a:lvl1pPr>
          </a:lstStyle>
          <a:p>
            <a:pPr/>
            <a:r>
              <a:t>¿Cuál es el objetivo fundamental de la Educación artística según el decreto?</a:t>
            </a:r>
          </a:p>
        </p:txBody>
      </p:sp>
      <p:sp>
        <p:nvSpPr>
          <p:cNvPr id="124" name="El objetivo fundamental de la Educación Artística es contribuir al desarrollo integral del alumno, acercándole al conocimiento y disfrute de las principales manifestaciones artísticas y culturales de su entorno y favoreciendo el desarrollo y formación de su gusto estético, del sentido crítico y del disfrute de las mismas."/>
          <p:cNvSpPr txBox="1"/>
          <p:nvPr>
            <p:ph type="body" idx="1"/>
          </p:nvPr>
        </p:nvSpPr>
        <p:spPr>
          <a:xfrm>
            <a:off x="952500" y="1998110"/>
            <a:ext cx="11099800" cy="6286501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6900"/>
              </a:lnSpc>
              <a:spcBef>
                <a:spcPts val="1200"/>
              </a:spcBef>
              <a:buSzTx/>
              <a:buNone/>
              <a:defRPr sz="4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 objetivo fundamental de la Educación Artística es contribuir al desarrollo integral del alumno, acercándole al conocimiento y disfrute de las principales manifestaciones artísticas y culturales de su entorno y favoreciendo el desarrollo y formación de su gusto estético, del sentido crítico y del disfrute de las mismas.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63500" y="6456230"/>
            <a:ext cx="3494268" cy="4332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¿Para un niño, que es la “plástica”?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¿Para un niño, que es la “plástica”?</a:t>
            </a:r>
          </a:p>
        </p:txBody>
      </p:sp>
      <p:pic>
        <p:nvPicPr>
          <p:cNvPr id="128" name="Imagen" descr="Imagen"/>
          <p:cNvPicPr>
            <a:picLocks noChangeAspect="1"/>
          </p:cNvPicPr>
          <p:nvPr/>
        </p:nvPicPr>
        <p:blipFill>
          <a:blip r:embed="rId3">
            <a:alphaModFix amt="30000"/>
            <a:extLst/>
          </a:blip>
          <a:srcRect l="789" t="6510" r="0" b="1100"/>
          <a:stretch>
            <a:fillRect/>
          </a:stretch>
        </p:blipFill>
        <p:spPr>
          <a:xfrm>
            <a:off x="7123718" y="5557005"/>
            <a:ext cx="6026873" cy="4272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21520" y="0"/>
                </a:moveTo>
                <a:cubicBezTo>
                  <a:pt x="21516" y="1174"/>
                  <a:pt x="21517" y="3195"/>
                  <a:pt x="21520" y="6841"/>
                </a:cubicBezTo>
                <a:cubicBezTo>
                  <a:pt x="21524" y="11440"/>
                  <a:pt x="21531" y="16498"/>
                  <a:pt x="21536" y="18080"/>
                </a:cubicBezTo>
                <a:cubicBezTo>
                  <a:pt x="21541" y="19883"/>
                  <a:pt x="21554" y="20948"/>
                  <a:pt x="21572" y="20933"/>
                </a:cubicBezTo>
                <a:cubicBezTo>
                  <a:pt x="21589" y="20918"/>
                  <a:pt x="21600" y="16730"/>
                  <a:pt x="21600" y="9693"/>
                </a:cubicBezTo>
                <a:cubicBezTo>
                  <a:pt x="21600" y="4140"/>
                  <a:pt x="21598" y="1432"/>
                  <a:pt x="21590" y="0"/>
                </a:cubicBezTo>
                <a:lnTo>
                  <a:pt x="21520" y="0"/>
                </a:lnTo>
                <a:close/>
                <a:moveTo>
                  <a:pt x="7881" y="1139"/>
                </a:moveTo>
                <a:cubicBezTo>
                  <a:pt x="7826" y="1139"/>
                  <a:pt x="7803" y="1260"/>
                  <a:pt x="7809" y="1529"/>
                </a:cubicBezTo>
                <a:cubicBezTo>
                  <a:pt x="7812" y="1664"/>
                  <a:pt x="7801" y="1829"/>
                  <a:pt x="7783" y="1894"/>
                </a:cubicBezTo>
                <a:cubicBezTo>
                  <a:pt x="7761" y="1975"/>
                  <a:pt x="7760" y="2025"/>
                  <a:pt x="7780" y="2054"/>
                </a:cubicBezTo>
                <a:cubicBezTo>
                  <a:pt x="7797" y="2078"/>
                  <a:pt x="7812" y="2187"/>
                  <a:pt x="7812" y="2297"/>
                </a:cubicBezTo>
                <a:cubicBezTo>
                  <a:pt x="7812" y="2406"/>
                  <a:pt x="7824" y="2531"/>
                  <a:pt x="7840" y="2574"/>
                </a:cubicBezTo>
                <a:cubicBezTo>
                  <a:pt x="7872" y="2657"/>
                  <a:pt x="7879" y="2850"/>
                  <a:pt x="7859" y="3139"/>
                </a:cubicBezTo>
                <a:cubicBezTo>
                  <a:pt x="7850" y="3259"/>
                  <a:pt x="7821" y="3354"/>
                  <a:pt x="7770" y="3428"/>
                </a:cubicBezTo>
                <a:cubicBezTo>
                  <a:pt x="7714" y="3511"/>
                  <a:pt x="7695" y="3581"/>
                  <a:pt x="7695" y="3707"/>
                </a:cubicBezTo>
                <a:cubicBezTo>
                  <a:pt x="7695" y="3800"/>
                  <a:pt x="7709" y="3889"/>
                  <a:pt x="7726" y="3904"/>
                </a:cubicBezTo>
                <a:cubicBezTo>
                  <a:pt x="7743" y="3919"/>
                  <a:pt x="7749" y="3958"/>
                  <a:pt x="7740" y="3990"/>
                </a:cubicBezTo>
                <a:cubicBezTo>
                  <a:pt x="7730" y="4029"/>
                  <a:pt x="7741" y="4046"/>
                  <a:pt x="7775" y="4038"/>
                </a:cubicBezTo>
                <a:cubicBezTo>
                  <a:pt x="7816" y="4028"/>
                  <a:pt x="7824" y="4054"/>
                  <a:pt x="7820" y="4189"/>
                </a:cubicBezTo>
                <a:cubicBezTo>
                  <a:pt x="7813" y="4427"/>
                  <a:pt x="7798" y="4593"/>
                  <a:pt x="7777" y="4640"/>
                </a:cubicBezTo>
                <a:cubicBezTo>
                  <a:pt x="7756" y="4688"/>
                  <a:pt x="7716" y="4998"/>
                  <a:pt x="7709" y="5172"/>
                </a:cubicBezTo>
                <a:cubicBezTo>
                  <a:pt x="7706" y="5239"/>
                  <a:pt x="7701" y="5314"/>
                  <a:pt x="7696" y="5336"/>
                </a:cubicBezTo>
                <a:cubicBezTo>
                  <a:pt x="7692" y="5359"/>
                  <a:pt x="7690" y="5395"/>
                  <a:pt x="7692" y="5416"/>
                </a:cubicBezTo>
                <a:cubicBezTo>
                  <a:pt x="7694" y="5438"/>
                  <a:pt x="7716" y="5425"/>
                  <a:pt x="7742" y="5388"/>
                </a:cubicBezTo>
                <a:cubicBezTo>
                  <a:pt x="7772" y="5346"/>
                  <a:pt x="7795" y="5226"/>
                  <a:pt x="7803" y="5065"/>
                </a:cubicBezTo>
                <a:cubicBezTo>
                  <a:pt x="7821" y="4722"/>
                  <a:pt x="7850" y="4620"/>
                  <a:pt x="7925" y="4640"/>
                </a:cubicBezTo>
                <a:cubicBezTo>
                  <a:pt x="7991" y="4658"/>
                  <a:pt x="8003" y="4618"/>
                  <a:pt x="7952" y="4548"/>
                </a:cubicBezTo>
                <a:cubicBezTo>
                  <a:pt x="7928" y="4514"/>
                  <a:pt x="7929" y="4468"/>
                  <a:pt x="7952" y="4373"/>
                </a:cubicBezTo>
                <a:cubicBezTo>
                  <a:pt x="7978" y="4270"/>
                  <a:pt x="7974" y="4214"/>
                  <a:pt x="7937" y="4094"/>
                </a:cubicBezTo>
                <a:cubicBezTo>
                  <a:pt x="7911" y="4012"/>
                  <a:pt x="7887" y="3922"/>
                  <a:pt x="7883" y="3896"/>
                </a:cubicBezTo>
                <a:cubicBezTo>
                  <a:pt x="7879" y="3870"/>
                  <a:pt x="7863" y="3817"/>
                  <a:pt x="7847" y="3777"/>
                </a:cubicBezTo>
                <a:cubicBezTo>
                  <a:pt x="7826" y="3725"/>
                  <a:pt x="7837" y="3647"/>
                  <a:pt x="7890" y="3484"/>
                </a:cubicBezTo>
                <a:cubicBezTo>
                  <a:pt x="7988" y="3181"/>
                  <a:pt x="7999" y="3011"/>
                  <a:pt x="7944" y="2630"/>
                </a:cubicBezTo>
                <a:cubicBezTo>
                  <a:pt x="7898" y="2313"/>
                  <a:pt x="7878" y="1666"/>
                  <a:pt x="7904" y="1314"/>
                </a:cubicBezTo>
                <a:cubicBezTo>
                  <a:pt x="7913" y="1194"/>
                  <a:pt x="7906" y="1139"/>
                  <a:pt x="7881" y="1139"/>
                </a:cubicBezTo>
                <a:close/>
                <a:moveTo>
                  <a:pt x="9628" y="3759"/>
                </a:moveTo>
                <a:cubicBezTo>
                  <a:pt x="9564" y="3759"/>
                  <a:pt x="9555" y="3780"/>
                  <a:pt x="9537" y="3988"/>
                </a:cubicBezTo>
                <a:cubicBezTo>
                  <a:pt x="9515" y="4239"/>
                  <a:pt x="9535" y="4600"/>
                  <a:pt x="9577" y="4674"/>
                </a:cubicBezTo>
                <a:cubicBezTo>
                  <a:pt x="9591" y="4700"/>
                  <a:pt x="9612" y="4807"/>
                  <a:pt x="9622" y="4911"/>
                </a:cubicBezTo>
                <a:cubicBezTo>
                  <a:pt x="9640" y="5086"/>
                  <a:pt x="9636" y="5108"/>
                  <a:pt x="9557" y="5202"/>
                </a:cubicBezTo>
                <a:cubicBezTo>
                  <a:pt x="9510" y="5257"/>
                  <a:pt x="9450" y="5362"/>
                  <a:pt x="9423" y="5434"/>
                </a:cubicBezTo>
                <a:lnTo>
                  <a:pt x="9375" y="5567"/>
                </a:lnTo>
                <a:lnTo>
                  <a:pt x="9511" y="5791"/>
                </a:lnTo>
                <a:cubicBezTo>
                  <a:pt x="9637" y="5999"/>
                  <a:pt x="9643" y="6017"/>
                  <a:pt x="9587" y="6038"/>
                </a:cubicBezTo>
                <a:cubicBezTo>
                  <a:pt x="9510" y="6066"/>
                  <a:pt x="9481" y="6193"/>
                  <a:pt x="9449" y="6644"/>
                </a:cubicBezTo>
                <a:cubicBezTo>
                  <a:pt x="9441" y="6755"/>
                  <a:pt x="9420" y="6868"/>
                  <a:pt x="9403" y="6897"/>
                </a:cubicBezTo>
                <a:cubicBezTo>
                  <a:pt x="9387" y="6925"/>
                  <a:pt x="9380" y="6965"/>
                  <a:pt x="9389" y="6985"/>
                </a:cubicBezTo>
                <a:cubicBezTo>
                  <a:pt x="9398" y="7004"/>
                  <a:pt x="9387" y="7066"/>
                  <a:pt x="9366" y="7123"/>
                </a:cubicBezTo>
                <a:cubicBezTo>
                  <a:pt x="9345" y="7181"/>
                  <a:pt x="9319" y="7336"/>
                  <a:pt x="9308" y="7468"/>
                </a:cubicBezTo>
                <a:cubicBezTo>
                  <a:pt x="9296" y="7601"/>
                  <a:pt x="9255" y="7878"/>
                  <a:pt x="9217" y="8084"/>
                </a:cubicBezTo>
                <a:cubicBezTo>
                  <a:pt x="9178" y="8290"/>
                  <a:pt x="9146" y="8543"/>
                  <a:pt x="9146" y="8646"/>
                </a:cubicBezTo>
                <a:cubicBezTo>
                  <a:pt x="9146" y="8757"/>
                  <a:pt x="9123" y="8892"/>
                  <a:pt x="9089" y="8979"/>
                </a:cubicBezTo>
                <a:cubicBezTo>
                  <a:pt x="9057" y="9059"/>
                  <a:pt x="9029" y="9185"/>
                  <a:pt x="9029" y="9258"/>
                </a:cubicBezTo>
                <a:cubicBezTo>
                  <a:pt x="9029" y="9330"/>
                  <a:pt x="9009" y="9500"/>
                  <a:pt x="8985" y="9635"/>
                </a:cubicBezTo>
                <a:cubicBezTo>
                  <a:pt x="8961" y="9770"/>
                  <a:pt x="8936" y="9934"/>
                  <a:pt x="8928" y="10002"/>
                </a:cubicBezTo>
                <a:cubicBezTo>
                  <a:pt x="8921" y="10070"/>
                  <a:pt x="8892" y="10150"/>
                  <a:pt x="8864" y="10179"/>
                </a:cubicBezTo>
                <a:cubicBezTo>
                  <a:pt x="8832" y="10212"/>
                  <a:pt x="8816" y="10272"/>
                  <a:pt x="8821" y="10343"/>
                </a:cubicBezTo>
                <a:cubicBezTo>
                  <a:pt x="8833" y="10497"/>
                  <a:pt x="8777" y="10705"/>
                  <a:pt x="8738" y="10650"/>
                </a:cubicBezTo>
                <a:cubicBezTo>
                  <a:pt x="8721" y="10627"/>
                  <a:pt x="8701" y="10342"/>
                  <a:pt x="8692" y="10018"/>
                </a:cubicBezTo>
                <a:cubicBezTo>
                  <a:pt x="8682" y="9635"/>
                  <a:pt x="8662" y="9390"/>
                  <a:pt x="8635" y="9318"/>
                </a:cubicBezTo>
                <a:cubicBezTo>
                  <a:pt x="8613" y="9257"/>
                  <a:pt x="8597" y="9193"/>
                  <a:pt x="8600" y="9176"/>
                </a:cubicBezTo>
                <a:cubicBezTo>
                  <a:pt x="8602" y="9158"/>
                  <a:pt x="8596" y="9115"/>
                  <a:pt x="8587" y="9081"/>
                </a:cubicBezTo>
                <a:cubicBezTo>
                  <a:pt x="8578" y="9047"/>
                  <a:pt x="8549" y="8892"/>
                  <a:pt x="8523" y="8734"/>
                </a:cubicBezTo>
                <a:cubicBezTo>
                  <a:pt x="8496" y="8577"/>
                  <a:pt x="8462" y="8379"/>
                  <a:pt x="8447" y="8297"/>
                </a:cubicBezTo>
                <a:cubicBezTo>
                  <a:pt x="8432" y="8215"/>
                  <a:pt x="8427" y="8123"/>
                  <a:pt x="8436" y="8090"/>
                </a:cubicBezTo>
                <a:cubicBezTo>
                  <a:pt x="8445" y="8058"/>
                  <a:pt x="8432" y="8007"/>
                  <a:pt x="8408" y="7978"/>
                </a:cubicBezTo>
                <a:cubicBezTo>
                  <a:pt x="8383" y="7949"/>
                  <a:pt x="8362" y="7873"/>
                  <a:pt x="8362" y="7809"/>
                </a:cubicBezTo>
                <a:cubicBezTo>
                  <a:pt x="8362" y="7746"/>
                  <a:pt x="8350" y="7684"/>
                  <a:pt x="8335" y="7671"/>
                </a:cubicBezTo>
                <a:cubicBezTo>
                  <a:pt x="8320" y="7658"/>
                  <a:pt x="8294" y="7541"/>
                  <a:pt x="8275" y="7412"/>
                </a:cubicBezTo>
                <a:cubicBezTo>
                  <a:pt x="8257" y="7283"/>
                  <a:pt x="8225" y="7123"/>
                  <a:pt x="8204" y="7055"/>
                </a:cubicBezTo>
                <a:cubicBezTo>
                  <a:pt x="8156" y="6900"/>
                  <a:pt x="8055" y="6423"/>
                  <a:pt x="8014" y="6154"/>
                </a:cubicBezTo>
                <a:cubicBezTo>
                  <a:pt x="7945" y="5703"/>
                  <a:pt x="7893" y="5568"/>
                  <a:pt x="7789" y="5579"/>
                </a:cubicBezTo>
                <a:cubicBezTo>
                  <a:pt x="7695" y="5589"/>
                  <a:pt x="7622" y="5731"/>
                  <a:pt x="7622" y="5908"/>
                </a:cubicBezTo>
                <a:cubicBezTo>
                  <a:pt x="7622" y="6025"/>
                  <a:pt x="7611" y="6069"/>
                  <a:pt x="7583" y="6060"/>
                </a:cubicBezTo>
                <a:cubicBezTo>
                  <a:pt x="7553" y="6052"/>
                  <a:pt x="7547" y="6077"/>
                  <a:pt x="7561" y="6154"/>
                </a:cubicBezTo>
                <a:cubicBezTo>
                  <a:pt x="7586" y="6291"/>
                  <a:pt x="7522" y="6754"/>
                  <a:pt x="7470" y="6814"/>
                </a:cubicBezTo>
                <a:cubicBezTo>
                  <a:pt x="7445" y="6844"/>
                  <a:pt x="7427" y="6978"/>
                  <a:pt x="7420" y="7184"/>
                </a:cubicBezTo>
                <a:cubicBezTo>
                  <a:pt x="7414" y="7360"/>
                  <a:pt x="7389" y="7573"/>
                  <a:pt x="7364" y="7657"/>
                </a:cubicBezTo>
                <a:cubicBezTo>
                  <a:pt x="7338" y="7741"/>
                  <a:pt x="7318" y="7847"/>
                  <a:pt x="7318" y="7894"/>
                </a:cubicBezTo>
                <a:cubicBezTo>
                  <a:pt x="7318" y="7940"/>
                  <a:pt x="7291" y="8084"/>
                  <a:pt x="7258" y="8213"/>
                </a:cubicBezTo>
                <a:cubicBezTo>
                  <a:pt x="7226" y="8342"/>
                  <a:pt x="7179" y="8594"/>
                  <a:pt x="7154" y="8774"/>
                </a:cubicBezTo>
                <a:cubicBezTo>
                  <a:pt x="7130" y="8954"/>
                  <a:pt x="7085" y="9222"/>
                  <a:pt x="7052" y="9368"/>
                </a:cubicBezTo>
                <a:cubicBezTo>
                  <a:pt x="6997" y="9617"/>
                  <a:pt x="6992" y="9731"/>
                  <a:pt x="6997" y="11119"/>
                </a:cubicBezTo>
                <a:cubicBezTo>
                  <a:pt x="6999" y="11936"/>
                  <a:pt x="6993" y="12622"/>
                  <a:pt x="6982" y="12646"/>
                </a:cubicBezTo>
                <a:cubicBezTo>
                  <a:pt x="6946" y="12729"/>
                  <a:pt x="6881" y="12595"/>
                  <a:pt x="6881" y="12435"/>
                </a:cubicBezTo>
                <a:cubicBezTo>
                  <a:pt x="6881" y="12349"/>
                  <a:pt x="6856" y="12184"/>
                  <a:pt x="6824" y="12070"/>
                </a:cubicBezTo>
                <a:cubicBezTo>
                  <a:pt x="6793" y="11956"/>
                  <a:pt x="6766" y="11789"/>
                  <a:pt x="6766" y="11699"/>
                </a:cubicBezTo>
                <a:cubicBezTo>
                  <a:pt x="6766" y="11610"/>
                  <a:pt x="6754" y="11506"/>
                  <a:pt x="6739" y="11466"/>
                </a:cubicBezTo>
                <a:cubicBezTo>
                  <a:pt x="6692" y="11339"/>
                  <a:pt x="6554" y="10662"/>
                  <a:pt x="6540" y="10494"/>
                </a:cubicBezTo>
                <a:cubicBezTo>
                  <a:pt x="6533" y="10403"/>
                  <a:pt x="6518" y="10311"/>
                  <a:pt x="6507" y="10289"/>
                </a:cubicBezTo>
                <a:cubicBezTo>
                  <a:pt x="6478" y="10230"/>
                  <a:pt x="6371" y="9706"/>
                  <a:pt x="6287" y="9204"/>
                </a:cubicBezTo>
                <a:cubicBezTo>
                  <a:pt x="6193" y="8648"/>
                  <a:pt x="6115" y="8552"/>
                  <a:pt x="5957" y="8796"/>
                </a:cubicBezTo>
                <a:cubicBezTo>
                  <a:pt x="5895" y="8891"/>
                  <a:pt x="5880" y="8949"/>
                  <a:pt x="5890" y="9045"/>
                </a:cubicBezTo>
                <a:cubicBezTo>
                  <a:pt x="5897" y="9114"/>
                  <a:pt x="5889" y="9240"/>
                  <a:pt x="5872" y="9322"/>
                </a:cubicBezTo>
                <a:cubicBezTo>
                  <a:pt x="5854" y="9404"/>
                  <a:pt x="5807" y="9663"/>
                  <a:pt x="5768" y="9900"/>
                </a:cubicBezTo>
                <a:cubicBezTo>
                  <a:pt x="5728" y="10136"/>
                  <a:pt x="5661" y="10515"/>
                  <a:pt x="5621" y="10740"/>
                </a:cubicBezTo>
                <a:cubicBezTo>
                  <a:pt x="5581" y="10965"/>
                  <a:pt x="5548" y="11186"/>
                  <a:pt x="5547" y="11232"/>
                </a:cubicBezTo>
                <a:cubicBezTo>
                  <a:pt x="5547" y="11277"/>
                  <a:pt x="5526" y="11357"/>
                  <a:pt x="5502" y="11406"/>
                </a:cubicBezTo>
                <a:cubicBezTo>
                  <a:pt x="5477" y="11456"/>
                  <a:pt x="5460" y="11520"/>
                  <a:pt x="5463" y="11549"/>
                </a:cubicBezTo>
                <a:cubicBezTo>
                  <a:pt x="5473" y="11623"/>
                  <a:pt x="5429" y="11877"/>
                  <a:pt x="5396" y="11934"/>
                </a:cubicBezTo>
                <a:cubicBezTo>
                  <a:pt x="5381" y="11960"/>
                  <a:pt x="5360" y="12090"/>
                  <a:pt x="5351" y="12221"/>
                </a:cubicBezTo>
                <a:cubicBezTo>
                  <a:pt x="5341" y="12352"/>
                  <a:pt x="5315" y="12523"/>
                  <a:pt x="5291" y="12602"/>
                </a:cubicBezTo>
                <a:cubicBezTo>
                  <a:pt x="5237" y="12781"/>
                  <a:pt x="5229" y="12888"/>
                  <a:pt x="5233" y="13400"/>
                </a:cubicBezTo>
                <a:cubicBezTo>
                  <a:pt x="5248" y="15349"/>
                  <a:pt x="5238" y="17370"/>
                  <a:pt x="5213" y="17364"/>
                </a:cubicBezTo>
                <a:cubicBezTo>
                  <a:pt x="5183" y="17357"/>
                  <a:pt x="5168" y="17323"/>
                  <a:pt x="5119" y="17147"/>
                </a:cubicBezTo>
                <a:cubicBezTo>
                  <a:pt x="5080" y="17009"/>
                  <a:pt x="4967" y="16319"/>
                  <a:pt x="4967" y="16221"/>
                </a:cubicBezTo>
                <a:cubicBezTo>
                  <a:pt x="4967" y="16177"/>
                  <a:pt x="4949" y="16105"/>
                  <a:pt x="4927" y="16060"/>
                </a:cubicBezTo>
                <a:cubicBezTo>
                  <a:pt x="4906" y="16016"/>
                  <a:pt x="4865" y="15833"/>
                  <a:pt x="4837" y="15653"/>
                </a:cubicBezTo>
                <a:cubicBezTo>
                  <a:pt x="4809" y="15473"/>
                  <a:pt x="4762" y="15243"/>
                  <a:pt x="4734" y="15141"/>
                </a:cubicBezTo>
                <a:cubicBezTo>
                  <a:pt x="4705" y="15040"/>
                  <a:pt x="4645" y="14739"/>
                  <a:pt x="4600" y="14471"/>
                </a:cubicBezTo>
                <a:cubicBezTo>
                  <a:pt x="4532" y="14068"/>
                  <a:pt x="4507" y="13980"/>
                  <a:pt x="4455" y="13952"/>
                </a:cubicBezTo>
                <a:cubicBezTo>
                  <a:pt x="4375" y="13909"/>
                  <a:pt x="4344" y="13841"/>
                  <a:pt x="4377" y="13777"/>
                </a:cubicBezTo>
                <a:cubicBezTo>
                  <a:pt x="4391" y="13750"/>
                  <a:pt x="4406" y="13618"/>
                  <a:pt x="4411" y="13482"/>
                </a:cubicBezTo>
                <a:cubicBezTo>
                  <a:pt x="4416" y="13332"/>
                  <a:pt x="4446" y="13151"/>
                  <a:pt x="4489" y="13017"/>
                </a:cubicBezTo>
                <a:cubicBezTo>
                  <a:pt x="4578" y="12737"/>
                  <a:pt x="4580" y="12560"/>
                  <a:pt x="4492" y="12411"/>
                </a:cubicBezTo>
                <a:cubicBezTo>
                  <a:pt x="4340" y="12154"/>
                  <a:pt x="4342" y="12103"/>
                  <a:pt x="4516" y="11759"/>
                </a:cubicBezTo>
                <a:cubicBezTo>
                  <a:pt x="4555" y="11683"/>
                  <a:pt x="4573" y="11583"/>
                  <a:pt x="4571" y="11458"/>
                </a:cubicBezTo>
                <a:cubicBezTo>
                  <a:pt x="4569" y="11218"/>
                  <a:pt x="4542" y="10903"/>
                  <a:pt x="4520" y="10853"/>
                </a:cubicBezTo>
                <a:cubicBezTo>
                  <a:pt x="4486" y="10775"/>
                  <a:pt x="4469" y="10038"/>
                  <a:pt x="4495" y="9787"/>
                </a:cubicBezTo>
                <a:cubicBezTo>
                  <a:pt x="4515" y="9593"/>
                  <a:pt x="4513" y="9533"/>
                  <a:pt x="4486" y="9533"/>
                </a:cubicBezTo>
                <a:cubicBezTo>
                  <a:pt x="4467" y="9533"/>
                  <a:pt x="4443" y="9574"/>
                  <a:pt x="4434" y="9625"/>
                </a:cubicBezTo>
                <a:cubicBezTo>
                  <a:pt x="4406" y="9772"/>
                  <a:pt x="4413" y="10551"/>
                  <a:pt x="4445" y="10843"/>
                </a:cubicBezTo>
                <a:cubicBezTo>
                  <a:pt x="4512" y="11449"/>
                  <a:pt x="4521" y="11540"/>
                  <a:pt x="4505" y="11563"/>
                </a:cubicBezTo>
                <a:cubicBezTo>
                  <a:pt x="4495" y="11576"/>
                  <a:pt x="4487" y="11598"/>
                  <a:pt x="4486" y="11613"/>
                </a:cubicBezTo>
                <a:cubicBezTo>
                  <a:pt x="4484" y="11680"/>
                  <a:pt x="4410" y="11825"/>
                  <a:pt x="4388" y="11805"/>
                </a:cubicBezTo>
                <a:cubicBezTo>
                  <a:pt x="4375" y="11794"/>
                  <a:pt x="4364" y="11816"/>
                  <a:pt x="4367" y="11856"/>
                </a:cubicBezTo>
                <a:cubicBezTo>
                  <a:pt x="4369" y="11900"/>
                  <a:pt x="4351" y="11925"/>
                  <a:pt x="4320" y="11922"/>
                </a:cubicBezTo>
                <a:cubicBezTo>
                  <a:pt x="4261" y="11915"/>
                  <a:pt x="4262" y="11914"/>
                  <a:pt x="4297" y="12126"/>
                </a:cubicBezTo>
                <a:cubicBezTo>
                  <a:pt x="4314" y="12232"/>
                  <a:pt x="4312" y="12310"/>
                  <a:pt x="4291" y="12357"/>
                </a:cubicBezTo>
                <a:cubicBezTo>
                  <a:pt x="4247" y="12457"/>
                  <a:pt x="4285" y="12577"/>
                  <a:pt x="4350" y="12542"/>
                </a:cubicBezTo>
                <a:cubicBezTo>
                  <a:pt x="4436" y="12494"/>
                  <a:pt x="4447" y="12498"/>
                  <a:pt x="4488" y="12582"/>
                </a:cubicBezTo>
                <a:cubicBezTo>
                  <a:pt x="4522" y="12654"/>
                  <a:pt x="4517" y="12693"/>
                  <a:pt x="4446" y="12909"/>
                </a:cubicBezTo>
                <a:cubicBezTo>
                  <a:pt x="4394" y="13066"/>
                  <a:pt x="4359" y="13252"/>
                  <a:pt x="4350" y="13426"/>
                </a:cubicBezTo>
                <a:cubicBezTo>
                  <a:pt x="4341" y="13576"/>
                  <a:pt x="4324" y="13723"/>
                  <a:pt x="4311" y="13753"/>
                </a:cubicBezTo>
                <a:cubicBezTo>
                  <a:pt x="4298" y="13783"/>
                  <a:pt x="4284" y="13837"/>
                  <a:pt x="4281" y="13872"/>
                </a:cubicBezTo>
                <a:cubicBezTo>
                  <a:pt x="4273" y="13975"/>
                  <a:pt x="4154" y="14643"/>
                  <a:pt x="4061" y="15099"/>
                </a:cubicBezTo>
                <a:cubicBezTo>
                  <a:pt x="4013" y="15336"/>
                  <a:pt x="3947" y="15667"/>
                  <a:pt x="3916" y="15836"/>
                </a:cubicBezTo>
                <a:cubicBezTo>
                  <a:pt x="3884" y="16004"/>
                  <a:pt x="3848" y="16162"/>
                  <a:pt x="3835" y="16185"/>
                </a:cubicBezTo>
                <a:cubicBezTo>
                  <a:pt x="3822" y="16207"/>
                  <a:pt x="3812" y="16272"/>
                  <a:pt x="3812" y="16329"/>
                </a:cubicBezTo>
                <a:cubicBezTo>
                  <a:pt x="3812" y="16386"/>
                  <a:pt x="3772" y="16664"/>
                  <a:pt x="3724" y="16945"/>
                </a:cubicBezTo>
                <a:cubicBezTo>
                  <a:pt x="3675" y="17225"/>
                  <a:pt x="3625" y="17524"/>
                  <a:pt x="3611" y="17611"/>
                </a:cubicBezTo>
                <a:cubicBezTo>
                  <a:pt x="3577" y="17835"/>
                  <a:pt x="3529" y="17800"/>
                  <a:pt x="3525" y="17547"/>
                </a:cubicBezTo>
                <a:cubicBezTo>
                  <a:pt x="3500" y="16251"/>
                  <a:pt x="3481" y="15887"/>
                  <a:pt x="3411" y="15434"/>
                </a:cubicBezTo>
                <a:cubicBezTo>
                  <a:pt x="3370" y="15171"/>
                  <a:pt x="3325" y="14920"/>
                  <a:pt x="3311" y="14875"/>
                </a:cubicBezTo>
                <a:cubicBezTo>
                  <a:pt x="3297" y="14830"/>
                  <a:pt x="3280" y="14729"/>
                  <a:pt x="3273" y="14650"/>
                </a:cubicBezTo>
                <a:cubicBezTo>
                  <a:pt x="3266" y="14571"/>
                  <a:pt x="3238" y="14405"/>
                  <a:pt x="3212" y="14281"/>
                </a:cubicBezTo>
                <a:cubicBezTo>
                  <a:pt x="3124" y="13876"/>
                  <a:pt x="3051" y="13455"/>
                  <a:pt x="3051" y="13358"/>
                </a:cubicBezTo>
                <a:cubicBezTo>
                  <a:pt x="3051" y="13306"/>
                  <a:pt x="3038" y="13252"/>
                  <a:pt x="3024" y="13240"/>
                </a:cubicBezTo>
                <a:cubicBezTo>
                  <a:pt x="3010" y="13227"/>
                  <a:pt x="2992" y="13168"/>
                  <a:pt x="2983" y="13105"/>
                </a:cubicBezTo>
                <a:cubicBezTo>
                  <a:pt x="2974" y="13043"/>
                  <a:pt x="2928" y="12770"/>
                  <a:pt x="2882" y="12500"/>
                </a:cubicBezTo>
                <a:cubicBezTo>
                  <a:pt x="2801" y="12026"/>
                  <a:pt x="2795" y="12006"/>
                  <a:pt x="2700" y="11940"/>
                </a:cubicBezTo>
                <a:cubicBezTo>
                  <a:pt x="2608" y="11876"/>
                  <a:pt x="2598" y="11877"/>
                  <a:pt x="2565" y="11938"/>
                </a:cubicBezTo>
                <a:cubicBezTo>
                  <a:pt x="2545" y="11974"/>
                  <a:pt x="2528" y="12034"/>
                  <a:pt x="2528" y="12072"/>
                </a:cubicBezTo>
                <a:cubicBezTo>
                  <a:pt x="2528" y="12110"/>
                  <a:pt x="2509" y="12165"/>
                  <a:pt x="2485" y="12193"/>
                </a:cubicBezTo>
                <a:cubicBezTo>
                  <a:pt x="2461" y="12220"/>
                  <a:pt x="2449" y="12261"/>
                  <a:pt x="2458" y="12281"/>
                </a:cubicBezTo>
                <a:cubicBezTo>
                  <a:pt x="2479" y="12329"/>
                  <a:pt x="2413" y="12773"/>
                  <a:pt x="2375" y="12839"/>
                </a:cubicBezTo>
                <a:cubicBezTo>
                  <a:pt x="2359" y="12867"/>
                  <a:pt x="2359" y="12890"/>
                  <a:pt x="2373" y="12891"/>
                </a:cubicBezTo>
                <a:cubicBezTo>
                  <a:pt x="2386" y="12891"/>
                  <a:pt x="2368" y="12926"/>
                  <a:pt x="2331" y="12969"/>
                </a:cubicBezTo>
                <a:cubicBezTo>
                  <a:pt x="2292" y="13015"/>
                  <a:pt x="2278" y="13058"/>
                  <a:pt x="2296" y="13073"/>
                </a:cubicBezTo>
                <a:cubicBezTo>
                  <a:pt x="2312" y="13088"/>
                  <a:pt x="2319" y="13149"/>
                  <a:pt x="2311" y="13210"/>
                </a:cubicBezTo>
                <a:cubicBezTo>
                  <a:pt x="2298" y="13314"/>
                  <a:pt x="2197" y="13780"/>
                  <a:pt x="2159" y="13912"/>
                </a:cubicBezTo>
                <a:cubicBezTo>
                  <a:pt x="2149" y="13946"/>
                  <a:pt x="2143" y="13989"/>
                  <a:pt x="2146" y="14008"/>
                </a:cubicBezTo>
                <a:cubicBezTo>
                  <a:pt x="2153" y="14048"/>
                  <a:pt x="2006" y="14856"/>
                  <a:pt x="1981" y="14915"/>
                </a:cubicBezTo>
                <a:cubicBezTo>
                  <a:pt x="1972" y="14937"/>
                  <a:pt x="1962" y="14987"/>
                  <a:pt x="1960" y="15027"/>
                </a:cubicBezTo>
                <a:cubicBezTo>
                  <a:pt x="1955" y="15119"/>
                  <a:pt x="1831" y="15310"/>
                  <a:pt x="1796" y="15280"/>
                </a:cubicBezTo>
                <a:cubicBezTo>
                  <a:pt x="1782" y="15267"/>
                  <a:pt x="1772" y="14995"/>
                  <a:pt x="1775" y="14676"/>
                </a:cubicBezTo>
                <a:cubicBezTo>
                  <a:pt x="1779" y="14170"/>
                  <a:pt x="1773" y="14073"/>
                  <a:pt x="1721" y="13912"/>
                </a:cubicBezTo>
                <a:cubicBezTo>
                  <a:pt x="1688" y="13810"/>
                  <a:pt x="1654" y="13664"/>
                  <a:pt x="1646" y="13585"/>
                </a:cubicBezTo>
                <a:cubicBezTo>
                  <a:pt x="1637" y="13506"/>
                  <a:pt x="1597" y="13267"/>
                  <a:pt x="1555" y="13053"/>
                </a:cubicBezTo>
                <a:cubicBezTo>
                  <a:pt x="1512" y="12839"/>
                  <a:pt x="1459" y="12550"/>
                  <a:pt x="1437" y="12411"/>
                </a:cubicBezTo>
                <a:cubicBezTo>
                  <a:pt x="1414" y="12273"/>
                  <a:pt x="1384" y="12110"/>
                  <a:pt x="1367" y="12048"/>
                </a:cubicBezTo>
                <a:cubicBezTo>
                  <a:pt x="1350" y="11986"/>
                  <a:pt x="1343" y="11927"/>
                  <a:pt x="1351" y="11916"/>
                </a:cubicBezTo>
                <a:cubicBezTo>
                  <a:pt x="1360" y="11904"/>
                  <a:pt x="1354" y="11872"/>
                  <a:pt x="1338" y="11846"/>
                </a:cubicBezTo>
                <a:cubicBezTo>
                  <a:pt x="1323" y="11819"/>
                  <a:pt x="1296" y="11662"/>
                  <a:pt x="1277" y="11495"/>
                </a:cubicBezTo>
                <a:cubicBezTo>
                  <a:pt x="1259" y="11327"/>
                  <a:pt x="1226" y="11135"/>
                  <a:pt x="1205" y="11067"/>
                </a:cubicBezTo>
                <a:cubicBezTo>
                  <a:pt x="1183" y="11000"/>
                  <a:pt x="1137" y="10765"/>
                  <a:pt x="1102" y="10546"/>
                </a:cubicBezTo>
                <a:cubicBezTo>
                  <a:pt x="1068" y="10327"/>
                  <a:pt x="1022" y="10126"/>
                  <a:pt x="1000" y="10100"/>
                </a:cubicBezTo>
                <a:cubicBezTo>
                  <a:pt x="938" y="10028"/>
                  <a:pt x="951" y="9685"/>
                  <a:pt x="1021" y="9495"/>
                </a:cubicBezTo>
                <a:cubicBezTo>
                  <a:pt x="1055" y="9404"/>
                  <a:pt x="1085" y="9302"/>
                  <a:pt x="1088" y="9268"/>
                </a:cubicBezTo>
                <a:cubicBezTo>
                  <a:pt x="1092" y="9234"/>
                  <a:pt x="1103" y="9193"/>
                  <a:pt x="1114" y="9178"/>
                </a:cubicBezTo>
                <a:cubicBezTo>
                  <a:pt x="1125" y="9162"/>
                  <a:pt x="1135" y="9061"/>
                  <a:pt x="1135" y="8953"/>
                </a:cubicBezTo>
                <a:cubicBezTo>
                  <a:pt x="1135" y="8791"/>
                  <a:pt x="1118" y="8731"/>
                  <a:pt x="1043" y="8610"/>
                </a:cubicBezTo>
                <a:cubicBezTo>
                  <a:pt x="975" y="8501"/>
                  <a:pt x="960" y="8451"/>
                  <a:pt x="984" y="8417"/>
                </a:cubicBezTo>
                <a:cubicBezTo>
                  <a:pt x="1006" y="8387"/>
                  <a:pt x="1007" y="8354"/>
                  <a:pt x="989" y="8323"/>
                </a:cubicBezTo>
                <a:cubicBezTo>
                  <a:pt x="969" y="8290"/>
                  <a:pt x="989" y="8237"/>
                  <a:pt x="1055" y="8152"/>
                </a:cubicBezTo>
                <a:lnTo>
                  <a:pt x="1152" y="8030"/>
                </a:lnTo>
                <a:lnTo>
                  <a:pt x="1131" y="7645"/>
                </a:lnTo>
                <a:cubicBezTo>
                  <a:pt x="1119" y="7433"/>
                  <a:pt x="1099" y="7139"/>
                  <a:pt x="1088" y="6993"/>
                </a:cubicBezTo>
                <a:cubicBezTo>
                  <a:pt x="1077" y="6847"/>
                  <a:pt x="1071" y="6557"/>
                  <a:pt x="1074" y="6349"/>
                </a:cubicBezTo>
                <a:cubicBezTo>
                  <a:pt x="1080" y="5985"/>
                  <a:pt x="1061" y="5908"/>
                  <a:pt x="996" y="6022"/>
                </a:cubicBezTo>
                <a:cubicBezTo>
                  <a:pt x="929" y="6140"/>
                  <a:pt x="943" y="7412"/>
                  <a:pt x="1013" y="7543"/>
                </a:cubicBezTo>
                <a:cubicBezTo>
                  <a:pt x="1026" y="7567"/>
                  <a:pt x="1037" y="7670"/>
                  <a:pt x="1035" y="7771"/>
                </a:cubicBezTo>
                <a:cubicBezTo>
                  <a:pt x="1033" y="7957"/>
                  <a:pt x="957" y="8140"/>
                  <a:pt x="883" y="8140"/>
                </a:cubicBezTo>
                <a:cubicBezTo>
                  <a:pt x="864" y="8140"/>
                  <a:pt x="839" y="8222"/>
                  <a:pt x="828" y="8325"/>
                </a:cubicBezTo>
                <a:cubicBezTo>
                  <a:pt x="812" y="8473"/>
                  <a:pt x="818" y="8528"/>
                  <a:pt x="859" y="8592"/>
                </a:cubicBezTo>
                <a:cubicBezTo>
                  <a:pt x="887" y="8636"/>
                  <a:pt x="901" y="8672"/>
                  <a:pt x="890" y="8672"/>
                </a:cubicBezTo>
                <a:cubicBezTo>
                  <a:pt x="879" y="8672"/>
                  <a:pt x="903" y="8738"/>
                  <a:pt x="942" y="8818"/>
                </a:cubicBezTo>
                <a:cubicBezTo>
                  <a:pt x="1003" y="8945"/>
                  <a:pt x="1009" y="8985"/>
                  <a:pt x="984" y="9115"/>
                </a:cubicBezTo>
                <a:cubicBezTo>
                  <a:pt x="969" y="9198"/>
                  <a:pt x="940" y="9283"/>
                  <a:pt x="920" y="9306"/>
                </a:cubicBezTo>
                <a:cubicBezTo>
                  <a:pt x="888" y="9343"/>
                  <a:pt x="872" y="9486"/>
                  <a:pt x="861" y="9842"/>
                </a:cubicBezTo>
                <a:cubicBezTo>
                  <a:pt x="858" y="9910"/>
                  <a:pt x="828" y="10036"/>
                  <a:pt x="792" y="10120"/>
                </a:cubicBezTo>
                <a:cubicBezTo>
                  <a:pt x="757" y="10205"/>
                  <a:pt x="728" y="10343"/>
                  <a:pt x="728" y="10427"/>
                </a:cubicBezTo>
                <a:cubicBezTo>
                  <a:pt x="728" y="10511"/>
                  <a:pt x="703" y="10649"/>
                  <a:pt x="673" y="10732"/>
                </a:cubicBezTo>
                <a:cubicBezTo>
                  <a:pt x="643" y="10816"/>
                  <a:pt x="630" y="10894"/>
                  <a:pt x="644" y="10907"/>
                </a:cubicBezTo>
                <a:cubicBezTo>
                  <a:pt x="659" y="10920"/>
                  <a:pt x="658" y="10959"/>
                  <a:pt x="641" y="11003"/>
                </a:cubicBezTo>
                <a:cubicBezTo>
                  <a:pt x="626" y="11044"/>
                  <a:pt x="605" y="11186"/>
                  <a:pt x="595" y="11318"/>
                </a:cubicBezTo>
                <a:cubicBezTo>
                  <a:pt x="584" y="11450"/>
                  <a:pt x="544" y="11645"/>
                  <a:pt x="506" y="11751"/>
                </a:cubicBezTo>
                <a:cubicBezTo>
                  <a:pt x="469" y="11857"/>
                  <a:pt x="438" y="11983"/>
                  <a:pt x="438" y="12028"/>
                </a:cubicBezTo>
                <a:cubicBezTo>
                  <a:pt x="438" y="12154"/>
                  <a:pt x="378" y="12486"/>
                  <a:pt x="333" y="12608"/>
                </a:cubicBezTo>
                <a:cubicBezTo>
                  <a:pt x="311" y="12668"/>
                  <a:pt x="293" y="12761"/>
                  <a:pt x="293" y="12814"/>
                </a:cubicBezTo>
                <a:cubicBezTo>
                  <a:pt x="293" y="12868"/>
                  <a:pt x="276" y="12949"/>
                  <a:pt x="255" y="12993"/>
                </a:cubicBezTo>
                <a:cubicBezTo>
                  <a:pt x="218" y="13070"/>
                  <a:pt x="138" y="13397"/>
                  <a:pt x="134" y="13482"/>
                </a:cubicBezTo>
                <a:cubicBezTo>
                  <a:pt x="133" y="13505"/>
                  <a:pt x="123" y="13542"/>
                  <a:pt x="114" y="13565"/>
                </a:cubicBezTo>
                <a:cubicBezTo>
                  <a:pt x="104" y="13587"/>
                  <a:pt x="96" y="13708"/>
                  <a:pt x="94" y="13832"/>
                </a:cubicBezTo>
                <a:cubicBezTo>
                  <a:pt x="85" y="14412"/>
                  <a:pt x="30" y="18797"/>
                  <a:pt x="16" y="20080"/>
                </a:cubicBezTo>
                <a:lnTo>
                  <a:pt x="0" y="21521"/>
                </a:lnTo>
                <a:lnTo>
                  <a:pt x="182" y="21535"/>
                </a:lnTo>
                <a:cubicBezTo>
                  <a:pt x="282" y="21543"/>
                  <a:pt x="744" y="21535"/>
                  <a:pt x="1209" y="21517"/>
                </a:cubicBezTo>
                <a:cubicBezTo>
                  <a:pt x="1674" y="21498"/>
                  <a:pt x="3601" y="21493"/>
                  <a:pt x="5492" y="21505"/>
                </a:cubicBezTo>
                <a:cubicBezTo>
                  <a:pt x="7382" y="21516"/>
                  <a:pt x="9042" y="21525"/>
                  <a:pt x="9180" y="21525"/>
                </a:cubicBezTo>
                <a:cubicBezTo>
                  <a:pt x="9339" y="21524"/>
                  <a:pt x="9439" y="21541"/>
                  <a:pt x="9452" y="21571"/>
                </a:cubicBezTo>
                <a:cubicBezTo>
                  <a:pt x="9458" y="21586"/>
                  <a:pt x="9471" y="21594"/>
                  <a:pt x="9487" y="21597"/>
                </a:cubicBezTo>
                <a:cubicBezTo>
                  <a:pt x="9504" y="21599"/>
                  <a:pt x="9524" y="21595"/>
                  <a:pt x="9548" y="21585"/>
                </a:cubicBezTo>
                <a:cubicBezTo>
                  <a:pt x="9590" y="21567"/>
                  <a:pt x="9884" y="21549"/>
                  <a:pt x="10198" y="21545"/>
                </a:cubicBezTo>
                <a:cubicBezTo>
                  <a:pt x="10749" y="21537"/>
                  <a:pt x="11000" y="21508"/>
                  <a:pt x="10964" y="21456"/>
                </a:cubicBezTo>
                <a:cubicBezTo>
                  <a:pt x="10954" y="21443"/>
                  <a:pt x="10961" y="21407"/>
                  <a:pt x="10979" y="21376"/>
                </a:cubicBezTo>
                <a:cubicBezTo>
                  <a:pt x="11004" y="21334"/>
                  <a:pt x="11004" y="21295"/>
                  <a:pt x="10974" y="21216"/>
                </a:cubicBezTo>
                <a:cubicBezTo>
                  <a:pt x="10939" y="21124"/>
                  <a:pt x="10940" y="21104"/>
                  <a:pt x="10979" y="21063"/>
                </a:cubicBezTo>
                <a:cubicBezTo>
                  <a:pt x="11016" y="21026"/>
                  <a:pt x="11028" y="20895"/>
                  <a:pt x="11040" y="20411"/>
                </a:cubicBezTo>
                <a:cubicBezTo>
                  <a:pt x="11051" y="20021"/>
                  <a:pt x="11068" y="19785"/>
                  <a:pt x="11092" y="19745"/>
                </a:cubicBezTo>
                <a:cubicBezTo>
                  <a:pt x="11121" y="19696"/>
                  <a:pt x="11119" y="19669"/>
                  <a:pt x="11080" y="19609"/>
                </a:cubicBezTo>
                <a:cubicBezTo>
                  <a:pt x="11017" y="19511"/>
                  <a:pt x="11013" y="18941"/>
                  <a:pt x="11075" y="18869"/>
                </a:cubicBezTo>
                <a:cubicBezTo>
                  <a:pt x="11131" y="18802"/>
                  <a:pt x="11154" y="18869"/>
                  <a:pt x="11154" y="19093"/>
                </a:cubicBezTo>
                <a:cubicBezTo>
                  <a:pt x="11154" y="19194"/>
                  <a:pt x="11167" y="19285"/>
                  <a:pt x="11181" y="19298"/>
                </a:cubicBezTo>
                <a:cubicBezTo>
                  <a:pt x="11219" y="19331"/>
                  <a:pt x="11215" y="20084"/>
                  <a:pt x="11177" y="20116"/>
                </a:cubicBezTo>
                <a:cubicBezTo>
                  <a:pt x="11156" y="20135"/>
                  <a:pt x="11156" y="20159"/>
                  <a:pt x="11178" y="20197"/>
                </a:cubicBezTo>
                <a:cubicBezTo>
                  <a:pt x="11198" y="20230"/>
                  <a:pt x="11213" y="20485"/>
                  <a:pt x="11217" y="20843"/>
                </a:cubicBezTo>
                <a:lnTo>
                  <a:pt x="11222" y="21432"/>
                </a:lnTo>
                <a:lnTo>
                  <a:pt x="11759" y="21460"/>
                </a:lnTo>
                <a:cubicBezTo>
                  <a:pt x="12054" y="21476"/>
                  <a:pt x="12348" y="21499"/>
                  <a:pt x="12412" y="21513"/>
                </a:cubicBezTo>
                <a:cubicBezTo>
                  <a:pt x="12475" y="21526"/>
                  <a:pt x="12548" y="21539"/>
                  <a:pt x="12572" y="21539"/>
                </a:cubicBezTo>
                <a:cubicBezTo>
                  <a:pt x="12596" y="21539"/>
                  <a:pt x="12829" y="21534"/>
                  <a:pt x="13089" y="21529"/>
                </a:cubicBezTo>
                <a:cubicBezTo>
                  <a:pt x="13423" y="21522"/>
                  <a:pt x="13574" y="21534"/>
                  <a:pt x="13603" y="21569"/>
                </a:cubicBezTo>
                <a:cubicBezTo>
                  <a:pt x="13616" y="21583"/>
                  <a:pt x="13631" y="21594"/>
                  <a:pt x="13648" y="21597"/>
                </a:cubicBezTo>
                <a:cubicBezTo>
                  <a:pt x="13664" y="21600"/>
                  <a:pt x="13681" y="21596"/>
                  <a:pt x="13696" y="21587"/>
                </a:cubicBezTo>
                <a:cubicBezTo>
                  <a:pt x="13724" y="21569"/>
                  <a:pt x="13759" y="21558"/>
                  <a:pt x="13773" y="21563"/>
                </a:cubicBezTo>
                <a:cubicBezTo>
                  <a:pt x="13786" y="21567"/>
                  <a:pt x="13811" y="21555"/>
                  <a:pt x="13830" y="21535"/>
                </a:cubicBezTo>
                <a:cubicBezTo>
                  <a:pt x="13863" y="21497"/>
                  <a:pt x="15929" y="21472"/>
                  <a:pt x="15970" y="21509"/>
                </a:cubicBezTo>
                <a:cubicBezTo>
                  <a:pt x="16007" y="21541"/>
                  <a:pt x="19447" y="21548"/>
                  <a:pt x="19469" y="21517"/>
                </a:cubicBezTo>
                <a:cubicBezTo>
                  <a:pt x="19481" y="21501"/>
                  <a:pt x="19882" y="21487"/>
                  <a:pt x="20360" y="21487"/>
                </a:cubicBezTo>
                <a:cubicBezTo>
                  <a:pt x="21176" y="21487"/>
                  <a:pt x="21227" y="21482"/>
                  <a:pt x="21207" y="21414"/>
                </a:cubicBezTo>
                <a:cubicBezTo>
                  <a:pt x="21196" y="21375"/>
                  <a:pt x="21169" y="20893"/>
                  <a:pt x="21146" y="20341"/>
                </a:cubicBezTo>
                <a:cubicBezTo>
                  <a:pt x="21124" y="19789"/>
                  <a:pt x="21099" y="19226"/>
                  <a:pt x="21092" y="19091"/>
                </a:cubicBezTo>
                <a:cubicBezTo>
                  <a:pt x="21066" y="18560"/>
                  <a:pt x="20992" y="16854"/>
                  <a:pt x="20974" y="16369"/>
                </a:cubicBezTo>
                <a:cubicBezTo>
                  <a:pt x="20938" y="15408"/>
                  <a:pt x="20848" y="13606"/>
                  <a:pt x="20823" y="13372"/>
                </a:cubicBezTo>
                <a:cubicBezTo>
                  <a:pt x="20810" y="13244"/>
                  <a:pt x="20777" y="13104"/>
                  <a:pt x="20749" y="13061"/>
                </a:cubicBezTo>
                <a:cubicBezTo>
                  <a:pt x="20722" y="13019"/>
                  <a:pt x="20700" y="12930"/>
                  <a:pt x="20700" y="12863"/>
                </a:cubicBezTo>
                <a:cubicBezTo>
                  <a:pt x="20700" y="12796"/>
                  <a:pt x="20689" y="12724"/>
                  <a:pt x="20675" y="12702"/>
                </a:cubicBezTo>
                <a:cubicBezTo>
                  <a:pt x="20637" y="12642"/>
                  <a:pt x="20550" y="12310"/>
                  <a:pt x="20537" y="12177"/>
                </a:cubicBezTo>
                <a:cubicBezTo>
                  <a:pt x="20531" y="12111"/>
                  <a:pt x="20514" y="12037"/>
                  <a:pt x="20498" y="12014"/>
                </a:cubicBezTo>
                <a:cubicBezTo>
                  <a:pt x="20481" y="11991"/>
                  <a:pt x="20468" y="11921"/>
                  <a:pt x="20468" y="11860"/>
                </a:cubicBezTo>
                <a:cubicBezTo>
                  <a:pt x="20468" y="11798"/>
                  <a:pt x="20454" y="11734"/>
                  <a:pt x="20437" y="11719"/>
                </a:cubicBezTo>
                <a:cubicBezTo>
                  <a:pt x="20419" y="11704"/>
                  <a:pt x="20411" y="11657"/>
                  <a:pt x="20419" y="11613"/>
                </a:cubicBezTo>
                <a:cubicBezTo>
                  <a:pt x="20439" y="11505"/>
                  <a:pt x="20358" y="11174"/>
                  <a:pt x="20277" y="11037"/>
                </a:cubicBezTo>
                <a:cubicBezTo>
                  <a:pt x="20209" y="10921"/>
                  <a:pt x="20161" y="10708"/>
                  <a:pt x="20189" y="10644"/>
                </a:cubicBezTo>
                <a:cubicBezTo>
                  <a:pt x="20198" y="10623"/>
                  <a:pt x="20187" y="10584"/>
                  <a:pt x="20165" y="10558"/>
                </a:cubicBezTo>
                <a:cubicBezTo>
                  <a:pt x="20142" y="10532"/>
                  <a:pt x="20109" y="10423"/>
                  <a:pt x="20091" y="10315"/>
                </a:cubicBezTo>
                <a:cubicBezTo>
                  <a:pt x="20073" y="10207"/>
                  <a:pt x="20039" y="10046"/>
                  <a:pt x="20015" y="9958"/>
                </a:cubicBezTo>
                <a:cubicBezTo>
                  <a:pt x="19992" y="9870"/>
                  <a:pt x="19964" y="9765"/>
                  <a:pt x="19954" y="9725"/>
                </a:cubicBezTo>
                <a:cubicBezTo>
                  <a:pt x="19942" y="9673"/>
                  <a:pt x="19920" y="9660"/>
                  <a:pt x="19876" y="9679"/>
                </a:cubicBezTo>
                <a:cubicBezTo>
                  <a:pt x="19842" y="9694"/>
                  <a:pt x="19810" y="9712"/>
                  <a:pt x="19805" y="9719"/>
                </a:cubicBezTo>
                <a:cubicBezTo>
                  <a:pt x="19787" y="9742"/>
                  <a:pt x="19598" y="11106"/>
                  <a:pt x="19597" y="11222"/>
                </a:cubicBezTo>
                <a:cubicBezTo>
                  <a:pt x="19597" y="11284"/>
                  <a:pt x="19575" y="11384"/>
                  <a:pt x="19548" y="11442"/>
                </a:cubicBezTo>
                <a:cubicBezTo>
                  <a:pt x="19520" y="11501"/>
                  <a:pt x="19493" y="11633"/>
                  <a:pt x="19488" y="11737"/>
                </a:cubicBezTo>
                <a:cubicBezTo>
                  <a:pt x="19475" y="11984"/>
                  <a:pt x="19423" y="12365"/>
                  <a:pt x="19394" y="12417"/>
                </a:cubicBezTo>
                <a:cubicBezTo>
                  <a:pt x="19381" y="12440"/>
                  <a:pt x="19364" y="12543"/>
                  <a:pt x="19356" y="12644"/>
                </a:cubicBezTo>
                <a:cubicBezTo>
                  <a:pt x="19329" y="12972"/>
                  <a:pt x="19252" y="13602"/>
                  <a:pt x="19220" y="13749"/>
                </a:cubicBezTo>
                <a:cubicBezTo>
                  <a:pt x="19189" y="13893"/>
                  <a:pt x="19194" y="14062"/>
                  <a:pt x="19321" y="17657"/>
                </a:cubicBezTo>
                <a:cubicBezTo>
                  <a:pt x="19348" y="18404"/>
                  <a:pt x="19353" y="18858"/>
                  <a:pt x="19336" y="18883"/>
                </a:cubicBezTo>
                <a:cubicBezTo>
                  <a:pt x="19305" y="18926"/>
                  <a:pt x="19306" y="18929"/>
                  <a:pt x="19235" y="18546"/>
                </a:cubicBezTo>
                <a:cubicBezTo>
                  <a:pt x="19208" y="18403"/>
                  <a:pt x="19193" y="18262"/>
                  <a:pt x="19202" y="18231"/>
                </a:cubicBezTo>
                <a:cubicBezTo>
                  <a:pt x="19210" y="18200"/>
                  <a:pt x="19204" y="18162"/>
                  <a:pt x="19189" y="18148"/>
                </a:cubicBezTo>
                <a:cubicBezTo>
                  <a:pt x="19174" y="18135"/>
                  <a:pt x="19161" y="18091"/>
                  <a:pt x="19161" y="18050"/>
                </a:cubicBezTo>
                <a:cubicBezTo>
                  <a:pt x="19161" y="18009"/>
                  <a:pt x="19142" y="17952"/>
                  <a:pt x="19118" y="17924"/>
                </a:cubicBezTo>
                <a:cubicBezTo>
                  <a:pt x="19094" y="17895"/>
                  <a:pt x="19074" y="17807"/>
                  <a:pt x="19074" y="17723"/>
                </a:cubicBezTo>
                <a:cubicBezTo>
                  <a:pt x="19074" y="17641"/>
                  <a:pt x="19047" y="17501"/>
                  <a:pt x="19016" y="17412"/>
                </a:cubicBezTo>
                <a:cubicBezTo>
                  <a:pt x="18984" y="17324"/>
                  <a:pt x="18959" y="17209"/>
                  <a:pt x="18959" y="17156"/>
                </a:cubicBezTo>
                <a:cubicBezTo>
                  <a:pt x="18959" y="17103"/>
                  <a:pt x="18943" y="17019"/>
                  <a:pt x="18925" y="16971"/>
                </a:cubicBezTo>
                <a:cubicBezTo>
                  <a:pt x="18906" y="16922"/>
                  <a:pt x="18889" y="16837"/>
                  <a:pt x="18886" y="16780"/>
                </a:cubicBezTo>
                <a:cubicBezTo>
                  <a:pt x="18883" y="16723"/>
                  <a:pt x="18879" y="16634"/>
                  <a:pt x="18876" y="16584"/>
                </a:cubicBezTo>
                <a:cubicBezTo>
                  <a:pt x="18874" y="16533"/>
                  <a:pt x="18855" y="16496"/>
                  <a:pt x="18835" y="16502"/>
                </a:cubicBezTo>
                <a:cubicBezTo>
                  <a:pt x="18815" y="16507"/>
                  <a:pt x="18796" y="16466"/>
                  <a:pt x="18791" y="16409"/>
                </a:cubicBezTo>
                <a:cubicBezTo>
                  <a:pt x="18776" y="16237"/>
                  <a:pt x="18692" y="15861"/>
                  <a:pt x="18653" y="15795"/>
                </a:cubicBezTo>
                <a:cubicBezTo>
                  <a:pt x="18633" y="15762"/>
                  <a:pt x="18609" y="15643"/>
                  <a:pt x="18600" y="15531"/>
                </a:cubicBezTo>
                <a:cubicBezTo>
                  <a:pt x="18579" y="15242"/>
                  <a:pt x="18549" y="15046"/>
                  <a:pt x="18518" y="14991"/>
                </a:cubicBezTo>
                <a:cubicBezTo>
                  <a:pt x="18470" y="14906"/>
                  <a:pt x="18336" y="14991"/>
                  <a:pt x="18304" y="15127"/>
                </a:cubicBezTo>
                <a:cubicBezTo>
                  <a:pt x="18288" y="15196"/>
                  <a:pt x="18260" y="15276"/>
                  <a:pt x="18242" y="15308"/>
                </a:cubicBezTo>
                <a:cubicBezTo>
                  <a:pt x="18223" y="15340"/>
                  <a:pt x="18203" y="15476"/>
                  <a:pt x="18195" y="15611"/>
                </a:cubicBezTo>
                <a:cubicBezTo>
                  <a:pt x="18178" y="15896"/>
                  <a:pt x="18109" y="16502"/>
                  <a:pt x="18041" y="16943"/>
                </a:cubicBezTo>
                <a:cubicBezTo>
                  <a:pt x="18015" y="17112"/>
                  <a:pt x="17982" y="17349"/>
                  <a:pt x="17967" y="17470"/>
                </a:cubicBezTo>
                <a:cubicBezTo>
                  <a:pt x="17953" y="17592"/>
                  <a:pt x="17926" y="17730"/>
                  <a:pt x="17908" y="17777"/>
                </a:cubicBezTo>
                <a:cubicBezTo>
                  <a:pt x="17889" y="17825"/>
                  <a:pt x="17870" y="17954"/>
                  <a:pt x="17866" y="18064"/>
                </a:cubicBezTo>
                <a:cubicBezTo>
                  <a:pt x="17858" y="18303"/>
                  <a:pt x="17792" y="18432"/>
                  <a:pt x="17744" y="18305"/>
                </a:cubicBezTo>
                <a:cubicBezTo>
                  <a:pt x="17727" y="18261"/>
                  <a:pt x="17706" y="18107"/>
                  <a:pt x="17698" y="17962"/>
                </a:cubicBezTo>
                <a:cubicBezTo>
                  <a:pt x="17673" y="17493"/>
                  <a:pt x="17645" y="17250"/>
                  <a:pt x="17607" y="17188"/>
                </a:cubicBezTo>
                <a:cubicBezTo>
                  <a:pt x="17587" y="17154"/>
                  <a:pt x="17562" y="17007"/>
                  <a:pt x="17551" y="16861"/>
                </a:cubicBezTo>
                <a:cubicBezTo>
                  <a:pt x="17538" y="16699"/>
                  <a:pt x="17496" y="16499"/>
                  <a:pt x="17444" y="16351"/>
                </a:cubicBezTo>
                <a:cubicBezTo>
                  <a:pt x="17353" y="16092"/>
                  <a:pt x="17254" y="15650"/>
                  <a:pt x="17219" y="15346"/>
                </a:cubicBezTo>
                <a:cubicBezTo>
                  <a:pt x="17207" y="15245"/>
                  <a:pt x="17176" y="15103"/>
                  <a:pt x="17149" y="15031"/>
                </a:cubicBezTo>
                <a:cubicBezTo>
                  <a:pt x="17123" y="14959"/>
                  <a:pt x="17100" y="14846"/>
                  <a:pt x="17100" y="14780"/>
                </a:cubicBezTo>
                <a:cubicBezTo>
                  <a:pt x="17100" y="14668"/>
                  <a:pt x="17066" y="14484"/>
                  <a:pt x="17013" y="14301"/>
                </a:cubicBezTo>
                <a:cubicBezTo>
                  <a:pt x="17000" y="14256"/>
                  <a:pt x="16969" y="14100"/>
                  <a:pt x="16943" y="13954"/>
                </a:cubicBezTo>
                <a:cubicBezTo>
                  <a:pt x="16918" y="13808"/>
                  <a:pt x="16893" y="13669"/>
                  <a:pt x="16888" y="13647"/>
                </a:cubicBezTo>
                <a:cubicBezTo>
                  <a:pt x="16883" y="13624"/>
                  <a:pt x="16862" y="13524"/>
                  <a:pt x="16842" y="13424"/>
                </a:cubicBezTo>
                <a:cubicBezTo>
                  <a:pt x="16822" y="13325"/>
                  <a:pt x="16786" y="13204"/>
                  <a:pt x="16763" y="13153"/>
                </a:cubicBezTo>
                <a:cubicBezTo>
                  <a:pt x="16726" y="13075"/>
                  <a:pt x="16711" y="13069"/>
                  <a:pt x="16650" y="13109"/>
                </a:cubicBezTo>
                <a:cubicBezTo>
                  <a:pt x="16572" y="13161"/>
                  <a:pt x="16519" y="13293"/>
                  <a:pt x="16519" y="13440"/>
                </a:cubicBezTo>
                <a:cubicBezTo>
                  <a:pt x="16519" y="13494"/>
                  <a:pt x="16507" y="13550"/>
                  <a:pt x="16492" y="13563"/>
                </a:cubicBezTo>
                <a:cubicBezTo>
                  <a:pt x="16477" y="13576"/>
                  <a:pt x="16466" y="13618"/>
                  <a:pt x="16467" y="13657"/>
                </a:cubicBezTo>
                <a:cubicBezTo>
                  <a:pt x="16467" y="13696"/>
                  <a:pt x="16454" y="13839"/>
                  <a:pt x="16437" y="13974"/>
                </a:cubicBezTo>
                <a:cubicBezTo>
                  <a:pt x="16419" y="14109"/>
                  <a:pt x="16387" y="14368"/>
                  <a:pt x="16366" y="14548"/>
                </a:cubicBezTo>
                <a:cubicBezTo>
                  <a:pt x="16344" y="14728"/>
                  <a:pt x="16313" y="14912"/>
                  <a:pt x="16296" y="14957"/>
                </a:cubicBezTo>
                <a:cubicBezTo>
                  <a:pt x="16269" y="15031"/>
                  <a:pt x="16238" y="15218"/>
                  <a:pt x="16138" y="15918"/>
                </a:cubicBezTo>
                <a:cubicBezTo>
                  <a:pt x="16121" y="16042"/>
                  <a:pt x="16092" y="16208"/>
                  <a:pt x="16074" y="16287"/>
                </a:cubicBezTo>
                <a:cubicBezTo>
                  <a:pt x="16056" y="16366"/>
                  <a:pt x="16041" y="16459"/>
                  <a:pt x="16039" y="16494"/>
                </a:cubicBezTo>
                <a:cubicBezTo>
                  <a:pt x="16035" y="16553"/>
                  <a:pt x="15975" y="16936"/>
                  <a:pt x="15949" y="17061"/>
                </a:cubicBezTo>
                <a:cubicBezTo>
                  <a:pt x="15918" y="17215"/>
                  <a:pt x="15880" y="16996"/>
                  <a:pt x="15854" y="16502"/>
                </a:cubicBezTo>
                <a:cubicBezTo>
                  <a:pt x="15829" y="16053"/>
                  <a:pt x="15814" y="15938"/>
                  <a:pt x="15763" y="15840"/>
                </a:cubicBezTo>
                <a:cubicBezTo>
                  <a:pt x="15719" y="15757"/>
                  <a:pt x="15697" y="15650"/>
                  <a:pt x="15692" y="15482"/>
                </a:cubicBezTo>
                <a:cubicBezTo>
                  <a:pt x="15681" y="15170"/>
                  <a:pt x="15684" y="15180"/>
                  <a:pt x="15642" y="15192"/>
                </a:cubicBezTo>
                <a:cubicBezTo>
                  <a:pt x="15617" y="15199"/>
                  <a:pt x="15602" y="15126"/>
                  <a:pt x="15596" y="14959"/>
                </a:cubicBezTo>
                <a:cubicBezTo>
                  <a:pt x="15590" y="14798"/>
                  <a:pt x="15568" y="14678"/>
                  <a:pt x="15529" y="14602"/>
                </a:cubicBezTo>
                <a:cubicBezTo>
                  <a:pt x="15492" y="14527"/>
                  <a:pt x="15470" y="14416"/>
                  <a:pt x="15468" y="14285"/>
                </a:cubicBezTo>
                <a:cubicBezTo>
                  <a:pt x="15466" y="14125"/>
                  <a:pt x="15453" y="14078"/>
                  <a:pt x="15411" y="14062"/>
                </a:cubicBezTo>
                <a:cubicBezTo>
                  <a:pt x="15371" y="14047"/>
                  <a:pt x="15359" y="14003"/>
                  <a:pt x="15359" y="13882"/>
                </a:cubicBezTo>
                <a:cubicBezTo>
                  <a:pt x="15359" y="13793"/>
                  <a:pt x="15349" y="13708"/>
                  <a:pt x="15337" y="13691"/>
                </a:cubicBezTo>
                <a:cubicBezTo>
                  <a:pt x="15325" y="13674"/>
                  <a:pt x="15315" y="13648"/>
                  <a:pt x="15315" y="13633"/>
                </a:cubicBezTo>
                <a:cubicBezTo>
                  <a:pt x="15314" y="13618"/>
                  <a:pt x="15298" y="13570"/>
                  <a:pt x="15280" y="13525"/>
                </a:cubicBezTo>
                <a:cubicBezTo>
                  <a:pt x="15263" y="13480"/>
                  <a:pt x="15233" y="13331"/>
                  <a:pt x="15214" y="13198"/>
                </a:cubicBezTo>
                <a:cubicBezTo>
                  <a:pt x="15194" y="13064"/>
                  <a:pt x="15166" y="12926"/>
                  <a:pt x="15152" y="12891"/>
                </a:cubicBezTo>
                <a:cubicBezTo>
                  <a:pt x="15120" y="12808"/>
                  <a:pt x="14952" y="11973"/>
                  <a:pt x="14952" y="11894"/>
                </a:cubicBezTo>
                <a:cubicBezTo>
                  <a:pt x="14952" y="11782"/>
                  <a:pt x="14855" y="11659"/>
                  <a:pt x="14788" y="11685"/>
                </a:cubicBezTo>
                <a:cubicBezTo>
                  <a:pt x="14714" y="11714"/>
                  <a:pt x="14668" y="11929"/>
                  <a:pt x="14585" y="12624"/>
                </a:cubicBezTo>
                <a:cubicBezTo>
                  <a:pt x="14577" y="12691"/>
                  <a:pt x="14540" y="12930"/>
                  <a:pt x="14502" y="13156"/>
                </a:cubicBezTo>
                <a:cubicBezTo>
                  <a:pt x="14465" y="13381"/>
                  <a:pt x="14418" y="13693"/>
                  <a:pt x="14400" y="13850"/>
                </a:cubicBezTo>
                <a:cubicBezTo>
                  <a:pt x="14382" y="14006"/>
                  <a:pt x="14359" y="14153"/>
                  <a:pt x="14349" y="14177"/>
                </a:cubicBezTo>
                <a:cubicBezTo>
                  <a:pt x="14338" y="14200"/>
                  <a:pt x="14329" y="14238"/>
                  <a:pt x="14327" y="14261"/>
                </a:cubicBezTo>
                <a:cubicBezTo>
                  <a:pt x="14312" y="14558"/>
                  <a:pt x="14240" y="14910"/>
                  <a:pt x="14201" y="14877"/>
                </a:cubicBezTo>
                <a:cubicBezTo>
                  <a:pt x="14187" y="14864"/>
                  <a:pt x="14169" y="14921"/>
                  <a:pt x="14162" y="15001"/>
                </a:cubicBezTo>
                <a:cubicBezTo>
                  <a:pt x="14156" y="15081"/>
                  <a:pt x="14161" y="15156"/>
                  <a:pt x="14175" y="15168"/>
                </a:cubicBezTo>
                <a:cubicBezTo>
                  <a:pt x="14205" y="15193"/>
                  <a:pt x="14174" y="15425"/>
                  <a:pt x="14131" y="15501"/>
                </a:cubicBezTo>
                <a:cubicBezTo>
                  <a:pt x="14063" y="15620"/>
                  <a:pt x="14040" y="15453"/>
                  <a:pt x="14033" y="14784"/>
                </a:cubicBezTo>
                <a:cubicBezTo>
                  <a:pt x="14029" y="14409"/>
                  <a:pt x="14013" y="14056"/>
                  <a:pt x="13997" y="13998"/>
                </a:cubicBezTo>
                <a:cubicBezTo>
                  <a:pt x="13982" y="13940"/>
                  <a:pt x="13962" y="13561"/>
                  <a:pt x="13955" y="13156"/>
                </a:cubicBezTo>
                <a:cubicBezTo>
                  <a:pt x="13946" y="12633"/>
                  <a:pt x="13929" y="12365"/>
                  <a:pt x="13896" y="12235"/>
                </a:cubicBezTo>
                <a:cubicBezTo>
                  <a:pt x="13867" y="12117"/>
                  <a:pt x="13861" y="12037"/>
                  <a:pt x="13879" y="12012"/>
                </a:cubicBezTo>
                <a:cubicBezTo>
                  <a:pt x="13922" y="11952"/>
                  <a:pt x="13913" y="11824"/>
                  <a:pt x="13864" y="11797"/>
                </a:cubicBezTo>
                <a:cubicBezTo>
                  <a:pt x="13813" y="11770"/>
                  <a:pt x="13746" y="11575"/>
                  <a:pt x="13722" y="11384"/>
                </a:cubicBezTo>
                <a:cubicBezTo>
                  <a:pt x="13679" y="11053"/>
                  <a:pt x="13665" y="10983"/>
                  <a:pt x="13639" y="10937"/>
                </a:cubicBezTo>
                <a:cubicBezTo>
                  <a:pt x="13624" y="10910"/>
                  <a:pt x="13619" y="10869"/>
                  <a:pt x="13628" y="10849"/>
                </a:cubicBezTo>
                <a:cubicBezTo>
                  <a:pt x="13645" y="10808"/>
                  <a:pt x="13576" y="10417"/>
                  <a:pt x="13530" y="10301"/>
                </a:cubicBezTo>
                <a:cubicBezTo>
                  <a:pt x="13514" y="10262"/>
                  <a:pt x="13501" y="10208"/>
                  <a:pt x="13501" y="10183"/>
                </a:cubicBezTo>
                <a:cubicBezTo>
                  <a:pt x="13501" y="10158"/>
                  <a:pt x="13479" y="10070"/>
                  <a:pt x="13454" y="9988"/>
                </a:cubicBezTo>
                <a:cubicBezTo>
                  <a:pt x="13429" y="9906"/>
                  <a:pt x="13392" y="9782"/>
                  <a:pt x="13370" y="9711"/>
                </a:cubicBezTo>
                <a:cubicBezTo>
                  <a:pt x="13349" y="9640"/>
                  <a:pt x="13337" y="9543"/>
                  <a:pt x="13346" y="9495"/>
                </a:cubicBezTo>
                <a:cubicBezTo>
                  <a:pt x="13355" y="9444"/>
                  <a:pt x="13344" y="9377"/>
                  <a:pt x="13318" y="9336"/>
                </a:cubicBezTo>
                <a:cubicBezTo>
                  <a:pt x="13293" y="9297"/>
                  <a:pt x="13267" y="9220"/>
                  <a:pt x="13261" y="9164"/>
                </a:cubicBezTo>
                <a:cubicBezTo>
                  <a:pt x="13254" y="9107"/>
                  <a:pt x="13241" y="9033"/>
                  <a:pt x="13232" y="8999"/>
                </a:cubicBezTo>
                <a:cubicBezTo>
                  <a:pt x="13188" y="8830"/>
                  <a:pt x="13123" y="8427"/>
                  <a:pt x="13123" y="8319"/>
                </a:cubicBezTo>
                <a:cubicBezTo>
                  <a:pt x="13123" y="8252"/>
                  <a:pt x="13108" y="8175"/>
                  <a:pt x="13089" y="8148"/>
                </a:cubicBezTo>
                <a:cubicBezTo>
                  <a:pt x="13041" y="8081"/>
                  <a:pt x="12891" y="8085"/>
                  <a:pt x="12891" y="8154"/>
                </a:cubicBezTo>
                <a:cubicBezTo>
                  <a:pt x="12891" y="8185"/>
                  <a:pt x="12870" y="8268"/>
                  <a:pt x="12845" y="8339"/>
                </a:cubicBezTo>
                <a:cubicBezTo>
                  <a:pt x="12820" y="8410"/>
                  <a:pt x="12795" y="8567"/>
                  <a:pt x="12790" y="8688"/>
                </a:cubicBezTo>
                <a:cubicBezTo>
                  <a:pt x="12785" y="8810"/>
                  <a:pt x="12758" y="9018"/>
                  <a:pt x="12730" y="9149"/>
                </a:cubicBezTo>
                <a:cubicBezTo>
                  <a:pt x="12702" y="9281"/>
                  <a:pt x="12677" y="9471"/>
                  <a:pt x="12675" y="9573"/>
                </a:cubicBezTo>
                <a:cubicBezTo>
                  <a:pt x="12672" y="9674"/>
                  <a:pt x="12643" y="9841"/>
                  <a:pt x="12609" y="9942"/>
                </a:cubicBezTo>
                <a:cubicBezTo>
                  <a:pt x="12576" y="10043"/>
                  <a:pt x="12532" y="10291"/>
                  <a:pt x="12513" y="10494"/>
                </a:cubicBezTo>
                <a:cubicBezTo>
                  <a:pt x="12493" y="10696"/>
                  <a:pt x="12459" y="10962"/>
                  <a:pt x="12437" y="11085"/>
                </a:cubicBezTo>
                <a:cubicBezTo>
                  <a:pt x="12415" y="11208"/>
                  <a:pt x="12397" y="11370"/>
                  <a:pt x="12397" y="11442"/>
                </a:cubicBezTo>
                <a:cubicBezTo>
                  <a:pt x="12397" y="11515"/>
                  <a:pt x="12385" y="11585"/>
                  <a:pt x="12369" y="11599"/>
                </a:cubicBezTo>
                <a:cubicBezTo>
                  <a:pt x="12353" y="11613"/>
                  <a:pt x="12339" y="11695"/>
                  <a:pt x="12339" y="11779"/>
                </a:cubicBezTo>
                <a:cubicBezTo>
                  <a:pt x="12339" y="11864"/>
                  <a:pt x="12316" y="12004"/>
                  <a:pt x="12288" y="12092"/>
                </a:cubicBezTo>
                <a:cubicBezTo>
                  <a:pt x="12235" y="12256"/>
                  <a:pt x="12235" y="12864"/>
                  <a:pt x="12286" y="15653"/>
                </a:cubicBezTo>
                <a:cubicBezTo>
                  <a:pt x="12292" y="15949"/>
                  <a:pt x="12284" y="16193"/>
                  <a:pt x="12269" y="16205"/>
                </a:cubicBezTo>
                <a:cubicBezTo>
                  <a:pt x="12255" y="16216"/>
                  <a:pt x="12224" y="16144"/>
                  <a:pt x="12202" y="16042"/>
                </a:cubicBezTo>
                <a:cubicBezTo>
                  <a:pt x="12181" y="15941"/>
                  <a:pt x="12138" y="15746"/>
                  <a:pt x="12107" y="15611"/>
                </a:cubicBezTo>
                <a:cubicBezTo>
                  <a:pt x="12076" y="15476"/>
                  <a:pt x="11979" y="15016"/>
                  <a:pt x="11891" y="14588"/>
                </a:cubicBezTo>
                <a:cubicBezTo>
                  <a:pt x="11683" y="13575"/>
                  <a:pt x="11485" y="12652"/>
                  <a:pt x="11444" y="12512"/>
                </a:cubicBezTo>
                <a:cubicBezTo>
                  <a:pt x="11418" y="12418"/>
                  <a:pt x="11402" y="12405"/>
                  <a:pt x="11348" y="12433"/>
                </a:cubicBezTo>
                <a:cubicBezTo>
                  <a:pt x="11306" y="12455"/>
                  <a:pt x="11273" y="12518"/>
                  <a:pt x="11258" y="12606"/>
                </a:cubicBezTo>
                <a:cubicBezTo>
                  <a:pt x="11245" y="12682"/>
                  <a:pt x="11227" y="12773"/>
                  <a:pt x="11217" y="12806"/>
                </a:cubicBezTo>
                <a:cubicBezTo>
                  <a:pt x="11207" y="12840"/>
                  <a:pt x="11200" y="12883"/>
                  <a:pt x="11203" y="12901"/>
                </a:cubicBezTo>
                <a:cubicBezTo>
                  <a:pt x="11205" y="12918"/>
                  <a:pt x="11183" y="13006"/>
                  <a:pt x="11151" y="13097"/>
                </a:cubicBezTo>
                <a:cubicBezTo>
                  <a:pt x="11095" y="13262"/>
                  <a:pt x="11040" y="13576"/>
                  <a:pt x="11026" y="13809"/>
                </a:cubicBezTo>
                <a:cubicBezTo>
                  <a:pt x="11022" y="13882"/>
                  <a:pt x="11003" y="13930"/>
                  <a:pt x="10982" y="13924"/>
                </a:cubicBezTo>
                <a:cubicBezTo>
                  <a:pt x="10959" y="13917"/>
                  <a:pt x="10945" y="13962"/>
                  <a:pt x="10945" y="14046"/>
                </a:cubicBezTo>
                <a:cubicBezTo>
                  <a:pt x="10945" y="14119"/>
                  <a:pt x="10911" y="14345"/>
                  <a:pt x="10870" y="14548"/>
                </a:cubicBezTo>
                <a:cubicBezTo>
                  <a:pt x="10828" y="14750"/>
                  <a:pt x="10787" y="15044"/>
                  <a:pt x="10780" y="15202"/>
                </a:cubicBezTo>
                <a:cubicBezTo>
                  <a:pt x="10773" y="15359"/>
                  <a:pt x="10752" y="15514"/>
                  <a:pt x="10733" y="15545"/>
                </a:cubicBezTo>
                <a:cubicBezTo>
                  <a:pt x="10715" y="15576"/>
                  <a:pt x="10687" y="15725"/>
                  <a:pt x="10671" y="15874"/>
                </a:cubicBezTo>
                <a:cubicBezTo>
                  <a:pt x="10650" y="16068"/>
                  <a:pt x="10629" y="16144"/>
                  <a:pt x="10598" y="16144"/>
                </a:cubicBezTo>
                <a:cubicBezTo>
                  <a:pt x="10561" y="16144"/>
                  <a:pt x="10554" y="16005"/>
                  <a:pt x="10547" y="15206"/>
                </a:cubicBezTo>
                <a:cubicBezTo>
                  <a:pt x="10542" y="14689"/>
                  <a:pt x="10526" y="14247"/>
                  <a:pt x="10513" y="14223"/>
                </a:cubicBezTo>
                <a:cubicBezTo>
                  <a:pt x="10499" y="14199"/>
                  <a:pt x="10481" y="13515"/>
                  <a:pt x="10471" y="12704"/>
                </a:cubicBezTo>
                <a:cubicBezTo>
                  <a:pt x="10462" y="11894"/>
                  <a:pt x="10442" y="11162"/>
                  <a:pt x="10427" y="11077"/>
                </a:cubicBezTo>
                <a:cubicBezTo>
                  <a:pt x="10412" y="10987"/>
                  <a:pt x="10412" y="10914"/>
                  <a:pt x="10427" y="10901"/>
                </a:cubicBezTo>
                <a:cubicBezTo>
                  <a:pt x="10442" y="10888"/>
                  <a:pt x="10453" y="10850"/>
                  <a:pt x="10453" y="10814"/>
                </a:cubicBezTo>
                <a:cubicBezTo>
                  <a:pt x="10453" y="10765"/>
                  <a:pt x="10444" y="10760"/>
                  <a:pt x="10413" y="10796"/>
                </a:cubicBezTo>
                <a:cubicBezTo>
                  <a:pt x="10357" y="10862"/>
                  <a:pt x="10320" y="10784"/>
                  <a:pt x="10295" y="10546"/>
                </a:cubicBezTo>
                <a:cubicBezTo>
                  <a:pt x="10284" y="10439"/>
                  <a:pt x="10257" y="10301"/>
                  <a:pt x="10234" y="10239"/>
                </a:cubicBezTo>
                <a:cubicBezTo>
                  <a:pt x="10211" y="10177"/>
                  <a:pt x="10191" y="10095"/>
                  <a:pt x="10191" y="10058"/>
                </a:cubicBezTo>
                <a:cubicBezTo>
                  <a:pt x="10191" y="9987"/>
                  <a:pt x="10140" y="9739"/>
                  <a:pt x="10031" y="9266"/>
                </a:cubicBezTo>
                <a:cubicBezTo>
                  <a:pt x="9994" y="9108"/>
                  <a:pt x="9944" y="8798"/>
                  <a:pt x="9918" y="8576"/>
                </a:cubicBezTo>
                <a:cubicBezTo>
                  <a:pt x="9893" y="8354"/>
                  <a:pt x="9854" y="8113"/>
                  <a:pt x="9833" y="8042"/>
                </a:cubicBezTo>
                <a:cubicBezTo>
                  <a:pt x="9751" y="7772"/>
                  <a:pt x="9683" y="7387"/>
                  <a:pt x="9695" y="7266"/>
                </a:cubicBezTo>
                <a:cubicBezTo>
                  <a:pt x="9699" y="7224"/>
                  <a:pt x="9685" y="7161"/>
                  <a:pt x="9664" y="7123"/>
                </a:cubicBezTo>
                <a:cubicBezTo>
                  <a:pt x="9517" y="6864"/>
                  <a:pt x="9519" y="6636"/>
                  <a:pt x="9668" y="6748"/>
                </a:cubicBezTo>
                <a:cubicBezTo>
                  <a:pt x="9700" y="6773"/>
                  <a:pt x="9728" y="6775"/>
                  <a:pt x="9728" y="6754"/>
                </a:cubicBezTo>
                <a:cubicBezTo>
                  <a:pt x="9728" y="6734"/>
                  <a:pt x="9699" y="6707"/>
                  <a:pt x="9665" y="6694"/>
                </a:cubicBezTo>
                <a:cubicBezTo>
                  <a:pt x="9611" y="6674"/>
                  <a:pt x="9606" y="6651"/>
                  <a:pt x="9624" y="6522"/>
                </a:cubicBezTo>
                <a:cubicBezTo>
                  <a:pt x="9635" y="6440"/>
                  <a:pt x="9667" y="6314"/>
                  <a:pt x="9695" y="6243"/>
                </a:cubicBezTo>
                <a:cubicBezTo>
                  <a:pt x="9760" y="6079"/>
                  <a:pt x="9791" y="5858"/>
                  <a:pt x="9755" y="5825"/>
                </a:cubicBezTo>
                <a:cubicBezTo>
                  <a:pt x="9739" y="5812"/>
                  <a:pt x="9728" y="5765"/>
                  <a:pt x="9728" y="5719"/>
                </a:cubicBezTo>
                <a:cubicBezTo>
                  <a:pt x="9728" y="5673"/>
                  <a:pt x="9699" y="5603"/>
                  <a:pt x="9665" y="5565"/>
                </a:cubicBezTo>
                <a:lnTo>
                  <a:pt x="9604" y="5494"/>
                </a:lnTo>
                <a:lnTo>
                  <a:pt x="9688" y="5374"/>
                </a:lnTo>
                <a:cubicBezTo>
                  <a:pt x="9762" y="5267"/>
                  <a:pt x="9771" y="5226"/>
                  <a:pt x="9767" y="5007"/>
                </a:cubicBezTo>
                <a:cubicBezTo>
                  <a:pt x="9765" y="4872"/>
                  <a:pt x="9748" y="4712"/>
                  <a:pt x="9730" y="4650"/>
                </a:cubicBezTo>
                <a:cubicBezTo>
                  <a:pt x="9703" y="4552"/>
                  <a:pt x="9679" y="4019"/>
                  <a:pt x="9698" y="3902"/>
                </a:cubicBezTo>
                <a:cubicBezTo>
                  <a:pt x="9713" y="3801"/>
                  <a:pt x="9693" y="3759"/>
                  <a:pt x="9628" y="3759"/>
                </a:cubicBezTo>
                <a:close/>
                <a:moveTo>
                  <a:pt x="6143" y="4630"/>
                </a:moveTo>
                <a:cubicBezTo>
                  <a:pt x="6120" y="4616"/>
                  <a:pt x="6098" y="4733"/>
                  <a:pt x="6096" y="4919"/>
                </a:cubicBezTo>
                <a:cubicBezTo>
                  <a:pt x="6095" y="5058"/>
                  <a:pt x="6083" y="5272"/>
                  <a:pt x="6068" y="5396"/>
                </a:cubicBezTo>
                <a:cubicBezTo>
                  <a:pt x="6008" y="5899"/>
                  <a:pt x="5991" y="6177"/>
                  <a:pt x="6011" y="6333"/>
                </a:cubicBezTo>
                <a:cubicBezTo>
                  <a:pt x="6023" y="6423"/>
                  <a:pt x="6021" y="6514"/>
                  <a:pt x="6007" y="6534"/>
                </a:cubicBezTo>
                <a:cubicBezTo>
                  <a:pt x="5979" y="6573"/>
                  <a:pt x="6092" y="6741"/>
                  <a:pt x="6123" y="6706"/>
                </a:cubicBezTo>
                <a:cubicBezTo>
                  <a:pt x="6158" y="6667"/>
                  <a:pt x="6158" y="6816"/>
                  <a:pt x="6123" y="6935"/>
                </a:cubicBezTo>
                <a:cubicBezTo>
                  <a:pt x="6104" y="7001"/>
                  <a:pt x="6088" y="7070"/>
                  <a:pt x="6086" y="7087"/>
                </a:cubicBezTo>
                <a:cubicBezTo>
                  <a:pt x="6085" y="7105"/>
                  <a:pt x="6071" y="7133"/>
                  <a:pt x="6055" y="7149"/>
                </a:cubicBezTo>
                <a:cubicBezTo>
                  <a:pt x="6039" y="7166"/>
                  <a:pt x="6009" y="7218"/>
                  <a:pt x="5990" y="7268"/>
                </a:cubicBezTo>
                <a:cubicBezTo>
                  <a:pt x="5959" y="7345"/>
                  <a:pt x="5967" y="7393"/>
                  <a:pt x="6048" y="7615"/>
                </a:cubicBezTo>
                <a:cubicBezTo>
                  <a:pt x="6128" y="7835"/>
                  <a:pt x="6142" y="7920"/>
                  <a:pt x="6145" y="8185"/>
                </a:cubicBezTo>
                <a:cubicBezTo>
                  <a:pt x="6146" y="8355"/>
                  <a:pt x="6155" y="8513"/>
                  <a:pt x="6166" y="8538"/>
                </a:cubicBezTo>
                <a:cubicBezTo>
                  <a:pt x="6196" y="8606"/>
                  <a:pt x="6301" y="8550"/>
                  <a:pt x="6301" y="8465"/>
                </a:cubicBezTo>
                <a:cubicBezTo>
                  <a:pt x="6301" y="8424"/>
                  <a:pt x="6289" y="8379"/>
                  <a:pt x="6274" y="8365"/>
                </a:cubicBezTo>
                <a:cubicBezTo>
                  <a:pt x="6259" y="8352"/>
                  <a:pt x="6246" y="8244"/>
                  <a:pt x="6247" y="8124"/>
                </a:cubicBezTo>
                <a:cubicBezTo>
                  <a:pt x="6248" y="7986"/>
                  <a:pt x="6229" y="7849"/>
                  <a:pt x="6193" y="7747"/>
                </a:cubicBezTo>
                <a:cubicBezTo>
                  <a:pt x="6095" y="7471"/>
                  <a:pt x="6090" y="7386"/>
                  <a:pt x="6172" y="7278"/>
                </a:cubicBezTo>
                <a:cubicBezTo>
                  <a:pt x="6212" y="7225"/>
                  <a:pt x="6239" y="7159"/>
                  <a:pt x="6231" y="7131"/>
                </a:cubicBezTo>
                <a:cubicBezTo>
                  <a:pt x="6224" y="7104"/>
                  <a:pt x="6237" y="7058"/>
                  <a:pt x="6260" y="7031"/>
                </a:cubicBezTo>
                <a:cubicBezTo>
                  <a:pt x="6302" y="6981"/>
                  <a:pt x="6315" y="6569"/>
                  <a:pt x="6273" y="6606"/>
                </a:cubicBezTo>
                <a:cubicBezTo>
                  <a:pt x="6237" y="6637"/>
                  <a:pt x="6119" y="6426"/>
                  <a:pt x="6136" y="6363"/>
                </a:cubicBezTo>
                <a:cubicBezTo>
                  <a:pt x="6145" y="6330"/>
                  <a:pt x="6133" y="6282"/>
                  <a:pt x="6110" y="6255"/>
                </a:cubicBezTo>
                <a:cubicBezTo>
                  <a:pt x="6043" y="6175"/>
                  <a:pt x="6068" y="5899"/>
                  <a:pt x="6177" y="5521"/>
                </a:cubicBezTo>
                <a:cubicBezTo>
                  <a:pt x="6197" y="5451"/>
                  <a:pt x="6190" y="4800"/>
                  <a:pt x="6167" y="4690"/>
                </a:cubicBezTo>
                <a:cubicBezTo>
                  <a:pt x="6160" y="4654"/>
                  <a:pt x="6151" y="4635"/>
                  <a:pt x="6143" y="4630"/>
                </a:cubicBezTo>
                <a:close/>
                <a:moveTo>
                  <a:pt x="12990" y="4907"/>
                </a:moveTo>
                <a:cubicBezTo>
                  <a:pt x="12969" y="4906"/>
                  <a:pt x="12961" y="5027"/>
                  <a:pt x="12969" y="5282"/>
                </a:cubicBezTo>
                <a:cubicBezTo>
                  <a:pt x="12975" y="5488"/>
                  <a:pt x="12972" y="5686"/>
                  <a:pt x="12961" y="5721"/>
                </a:cubicBezTo>
                <a:cubicBezTo>
                  <a:pt x="12949" y="5757"/>
                  <a:pt x="12937" y="5801"/>
                  <a:pt x="12934" y="5817"/>
                </a:cubicBezTo>
                <a:cubicBezTo>
                  <a:pt x="12930" y="5834"/>
                  <a:pt x="12925" y="5852"/>
                  <a:pt x="12922" y="5858"/>
                </a:cubicBezTo>
                <a:cubicBezTo>
                  <a:pt x="12919" y="5863"/>
                  <a:pt x="12912" y="5922"/>
                  <a:pt x="12907" y="5990"/>
                </a:cubicBezTo>
                <a:cubicBezTo>
                  <a:pt x="12901" y="6058"/>
                  <a:pt x="12891" y="6165"/>
                  <a:pt x="12884" y="6229"/>
                </a:cubicBezTo>
                <a:cubicBezTo>
                  <a:pt x="12873" y="6316"/>
                  <a:pt x="12891" y="6377"/>
                  <a:pt x="12953" y="6473"/>
                </a:cubicBezTo>
                <a:cubicBezTo>
                  <a:pt x="13055" y="6630"/>
                  <a:pt x="13055" y="6665"/>
                  <a:pt x="12966" y="6800"/>
                </a:cubicBezTo>
                <a:cubicBezTo>
                  <a:pt x="12928" y="6859"/>
                  <a:pt x="12902" y="6912"/>
                  <a:pt x="12907" y="6919"/>
                </a:cubicBezTo>
                <a:cubicBezTo>
                  <a:pt x="12911" y="6926"/>
                  <a:pt x="12919" y="7016"/>
                  <a:pt x="12924" y="7117"/>
                </a:cubicBezTo>
                <a:cubicBezTo>
                  <a:pt x="12928" y="7219"/>
                  <a:pt x="12949" y="7338"/>
                  <a:pt x="12969" y="7384"/>
                </a:cubicBezTo>
                <a:cubicBezTo>
                  <a:pt x="12989" y="7430"/>
                  <a:pt x="13013" y="7539"/>
                  <a:pt x="13023" y="7629"/>
                </a:cubicBezTo>
                <a:cubicBezTo>
                  <a:pt x="13034" y="7725"/>
                  <a:pt x="13066" y="7821"/>
                  <a:pt x="13103" y="7862"/>
                </a:cubicBezTo>
                <a:cubicBezTo>
                  <a:pt x="13137" y="7899"/>
                  <a:pt x="13172" y="7923"/>
                  <a:pt x="13178" y="7914"/>
                </a:cubicBezTo>
                <a:cubicBezTo>
                  <a:pt x="13185" y="7905"/>
                  <a:pt x="13194" y="7785"/>
                  <a:pt x="13200" y="7647"/>
                </a:cubicBezTo>
                <a:cubicBezTo>
                  <a:pt x="13210" y="7411"/>
                  <a:pt x="13206" y="7390"/>
                  <a:pt x="13124" y="7288"/>
                </a:cubicBezTo>
                <a:cubicBezTo>
                  <a:pt x="13076" y="7228"/>
                  <a:pt x="13036" y="7140"/>
                  <a:pt x="13036" y="7089"/>
                </a:cubicBezTo>
                <a:cubicBezTo>
                  <a:pt x="13036" y="6997"/>
                  <a:pt x="13135" y="6886"/>
                  <a:pt x="13201" y="6905"/>
                </a:cubicBezTo>
                <a:cubicBezTo>
                  <a:pt x="13249" y="6918"/>
                  <a:pt x="13278" y="6835"/>
                  <a:pt x="13246" y="6776"/>
                </a:cubicBezTo>
                <a:cubicBezTo>
                  <a:pt x="13232" y="6749"/>
                  <a:pt x="13222" y="6659"/>
                  <a:pt x="13225" y="6576"/>
                </a:cubicBezTo>
                <a:cubicBezTo>
                  <a:pt x="13228" y="6493"/>
                  <a:pt x="13222" y="6427"/>
                  <a:pt x="13212" y="6429"/>
                </a:cubicBezTo>
                <a:cubicBezTo>
                  <a:pt x="13192" y="6434"/>
                  <a:pt x="13097" y="6386"/>
                  <a:pt x="13036" y="6341"/>
                </a:cubicBezTo>
                <a:cubicBezTo>
                  <a:pt x="12975" y="6296"/>
                  <a:pt x="12965" y="6182"/>
                  <a:pt x="13015" y="6100"/>
                </a:cubicBezTo>
                <a:cubicBezTo>
                  <a:pt x="13073" y="6006"/>
                  <a:pt x="13098" y="5769"/>
                  <a:pt x="13094" y="5336"/>
                </a:cubicBezTo>
                <a:cubicBezTo>
                  <a:pt x="13091" y="4980"/>
                  <a:pt x="13074" y="4908"/>
                  <a:pt x="12990" y="4907"/>
                </a:cubicBezTo>
                <a:close/>
                <a:moveTo>
                  <a:pt x="19977" y="6461"/>
                </a:moveTo>
                <a:cubicBezTo>
                  <a:pt x="19919" y="6461"/>
                  <a:pt x="19927" y="6972"/>
                  <a:pt x="19991" y="7322"/>
                </a:cubicBezTo>
                <a:cubicBezTo>
                  <a:pt x="20053" y="7657"/>
                  <a:pt x="20042" y="7751"/>
                  <a:pt x="19917" y="7954"/>
                </a:cubicBezTo>
                <a:cubicBezTo>
                  <a:pt x="19778" y="8181"/>
                  <a:pt x="19781" y="8244"/>
                  <a:pt x="19940" y="8477"/>
                </a:cubicBezTo>
                <a:lnTo>
                  <a:pt x="20044" y="8632"/>
                </a:lnTo>
                <a:lnTo>
                  <a:pt x="19951" y="8887"/>
                </a:lnTo>
                <a:cubicBezTo>
                  <a:pt x="19892" y="9050"/>
                  <a:pt x="19858" y="9202"/>
                  <a:pt x="19858" y="9308"/>
                </a:cubicBezTo>
                <a:cubicBezTo>
                  <a:pt x="19858" y="9399"/>
                  <a:pt x="19843" y="9498"/>
                  <a:pt x="19823" y="9525"/>
                </a:cubicBezTo>
                <a:cubicBezTo>
                  <a:pt x="19796" y="9563"/>
                  <a:pt x="19799" y="9573"/>
                  <a:pt x="19835" y="9573"/>
                </a:cubicBezTo>
                <a:cubicBezTo>
                  <a:pt x="19888" y="9573"/>
                  <a:pt x="19916" y="9489"/>
                  <a:pt x="19916" y="9330"/>
                </a:cubicBezTo>
                <a:cubicBezTo>
                  <a:pt x="19916" y="9268"/>
                  <a:pt x="19948" y="9129"/>
                  <a:pt x="19987" y="9019"/>
                </a:cubicBezTo>
                <a:cubicBezTo>
                  <a:pt x="20092" y="8727"/>
                  <a:pt x="20104" y="8606"/>
                  <a:pt x="20043" y="8475"/>
                </a:cubicBezTo>
                <a:cubicBezTo>
                  <a:pt x="20014" y="8414"/>
                  <a:pt x="19994" y="8348"/>
                  <a:pt x="19998" y="8325"/>
                </a:cubicBezTo>
                <a:cubicBezTo>
                  <a:pt x="20003" y="8302"/>
                  <a:pt x="19999" y="8296"/>
                  <a:pt x="19987" y="8313"/>
                </a:cubicBezTo>
                <a:cubicBezTo>
                  <a:pt x="19958" y="8354"/>
                  <a:pt x="19887" y="8267"/>
                  <a:pt x="19887" y="8191"/>
                </a:cubicBezTo>
                <a:cubicBezTo>
                  <a:pt x="19887" y="8157"/>
                  <a:pt x="19933" y="8057"/>
                  <a:pt x="19988" y="7970"/>
                </a:cubicBezTo>
                <a:cubicBezTo>
                  <a:pt x="20106" y="7787"/>
                  <a:pt x="20117" y="7645"/>
                  <a:pt x="20047" y="7198"/>
                </a:cubicBezTo>
                <a:cubicBezTo>
                  <a:pt x="20024" y="7051"/>
                  <a:pt x="20005" y="6826"/>
                  <a:pt x="20004" y="6696"/>
                </a:cubicBezTo>
                <a:cubicBezTo>
                  <a:pt x="20004" y="6567"/>
                  <a:pt x="19991" y="6461"/>
                  <a:pt x="19977" y="6461"/>
                </a:cubicBezTo>
                <a:close/>
                <a:moveTo>
                  <a:pt x="2742" y="7402"/>
                </a:moveTo>
                <a:cubicBezTo>
                  <a:pt x="2724" y="7402"/>
                  <a:pt x="2701" y="7472"/>
                  <a:pt x="2691" y="7557"/>
                </a:cubicBezTo>
                <a:cubicBezTo>
                  <a:pt x="2664" y="7792"/>
                  <a:pt x="2672" y="8630"/>
                  <a:pt x="2704" y="8837"/>
                </a:cubicBezTo>
                <a:cubicBezTo>
                  <a:pt x="2757" y="9182"/>
                  <a:pt x="2768" y="9323"/>
                  <a:pt x="2745" y="9396"/>
                </a:cubicBezTo>
                <a:cubicBezTo>
                  <a:pt x="2733" y="9437"/>
                  <a:pt x="2724" y="9496"/>
                  <a:pt x="2728" y="9527"/>
                </a:cubicBezTo>
                <a:cubicBezTo>
                  <a:pt x="2732" y="9558"/>
                  <a:pt x="2696" y="9641"/>
                  <a:pt x="2648" y="9711"/>
                </a:cubicBezTo>
                <a:cubicBezTo>
                  <a:pt x="2545" y="9863"/>
                  <a:pt x="2506" y="10040"/>
                  <a:pt x="2557" y="10126"/>
                </a:cubicBezTo>
                <a:cubicBezTo>
                  <a:pt x="2577" y="10160"/>
                  <a:pt x="2584" y="10187"/>
                  <a:pt x="2573" y="10187"/>
                </a:cubicBezTo>
                <a:cubicBezTo>
                  <a:pt x="2562" y="10187"/>
                  <a:pt x="2591" y="10233"/>
                  <a:pt x="2640" y="10291"/>
                </a:cubicBezTo>
                <a:cubicBezTo>
                  <a:pt x="2739" y="10408"/>
                  <a:pt x="2740" y="10423"/>
                  <a:pt x="2644" y="10945"/>
                </a:cubicBezTo>
                <a:cubicBezTo>
                  <a:pt x="2584" y="11273"/>
                  <a:pt x="2548" y="11718"/>
                  <a:pt x="2579" y="11761"/>
                </a:cubicBezTo>
                <a:cubicBezTo>
                  <a:pt x="2612" y="11808"/>
                  <a:pt x="2663" y="11583"/>
                  <a:pt x="2685" y="11296"/>
                </a:cubicBezTo>
                <a:cubicBezTo>
                  <a:pt x="2697" y="11151"/>
                  <a:pt x="2731" y="10962"/>
                  <a:pt x="2762" y="10877"/>
                </a:cubicBezTo>
                <a:cubicBezTo>
                  <a:pt x="2849" y="10637"/>
                  <a:pt x="2837" y="10399"/>
                  <a:pt x="2730" y="10233"/>
                </a:cubicBezTo>
                <a:cubicBezTo>
                  <a:pt x="2672" y="10143"/>
                  <a:pt x="2647" y="10071"/>
                  <a:pt x="2660" y="10028"/>
                </a:cubicBezTo>
                <a:cubicBezTo>
                  <a:pt x="2670" y="9992"/>
                  <a:pt x="2692" y="9902"/>
                  <a:pt x="2707" y="9830"/>
                </a:cubicBezTo>
                <a:cubicBezTo>
                  <a:pt x="2722" y="9757"/>
                  <a:pt x="2759" y="9677"/>
                  <a:pt x="2791" y="9653"/>
                </a:cubicBezTo>
                <a:cubicBezTo>
                  <a:pt x="2822" y="9629"/>
                  <a:pt x="2841" y="9592"/>
                  <a:pt x="2832" y="9571"/>
                </a:cubicBezTo>
                <a:cubicBezTo>
                  <a:pt x="2823" y="9550"/>
                  <a:pt x="2826" y="9503"/>
                  <a:pt x="2840" y="9466"/>
                </a:cubicBezTo>
                <a:cubicBezTo>
                  <a:pt x="2857" y="9424"/>
                  <a:pt x="2849" y="9256"/>
                  <a:pt x="2816" y="9005"/>
                </a:cubicBezTo>
                <a:cubicBezTo>
                  <a:pt x="2780" y="8727"/>
                  <a:pt x="2766" y="8432"/>
                  <a:pt x="2769" y="8006"/>
                </a:cubicBezTo>
                <a:cubicBezTo>
                  <a:pt x="2773" y="7584"/>
                  <a:pt x="2765" y="7402"/>
                  <a:pt x="2742" y="7402"/>
                </a:cubicBezTo>
                <a:close/>
                <a:moveTo>
                  <a:pt x="11422" y="7868"/>
                </a:moveTo>
                <a:cubicBezTo>
                  <a:pt x="11419" y="7881"/>
                  <a:pt x="11417" y="7911"/>
                  <a:pt x="11417" y="7956"/>
                </a:cubicBezTo>
                <a:cubicBezTo>
                  <a:pt x="11417" y="8046"/>
                  <a:pt x="11423" y="8087"/>
                  <a:pt x="11430" y="8048"/>
                </a:cubicBezTo>
                <a:cubicBezTo>
                  <a:pt x="11437" y="8009"/>
                  <a:pt x="11438" y="7935"/>
                  <a:pt x="11432" y="7884"/>
                </a:cubicBezTo>
                <a:cubicBezTo>
                  <a:pt x="11428" y="7858"/>
                  <a:pt x="11424" y="7855"/>
                  <a:pt x="11422" y="7868"/>
                </a:cubicBezTo>
                <a:close/>
                <a:moveTo>
                  <a:pt x="14847" y="7936"/>
                </a:moveTo>
                <a:cubicBezTo>
                  <a:pt x="14825" y="7936"/>
                  <a:pt x="14805" y="7958"/>
                  <a:pt x="14804" y="7986"/>
                </a:cubicBezTo>
                <a:cubicBezTo>
                  <a:pt x="14793" y="8203"/>
                  <a:pt x="14814" y="8926"/>
                  <a:pt x="14834" y="9041"/>
                </a:cubicBezTo>
                <a:cubicBezTo>
                  <a:pt x="14848" y="9120"/>
                  <a:pt x="14868" y="9282"/>
                  <a:pt x="14878" y="9402"/>
                </a:cubicBezTo>
                <a:cubicBezTo>
                  <a:pt x="14895" y="9599"/>
                  <a:pt x="14891" y="9623"/>
                  <a:pt x="14838" y="9643"/>
                </a:cubicBezTo>
                <a:cubicBezTo>
                  <a:pt x="14806" y="9655"/>
                  <a:pt x="14785" y="9678"/>
                  <a:pt x="14793" y="9695"/>
                </a:cubicBezTo>
                <a:cubicBezTo>
                  <a:pt x="14800" y="9712"/>
                  <a:pt x="14772" y="9767"/>
                  <a:pt x="14733" y="9819"/>
                </a:cubicBezTo>
                <a:cubicBezTo>
                  <a:pt x="14642" y="9940"/>
                  <a:pt x="14643" y="10047"/>
                  <a:pt x="14734" y="10237"/>
                </a:cubicBezTo>
                <a:cubicBezTo>
                  <a:pt x="14774" y="10320"/>
                  <a:pt x="14807" y="10408"/>
                  <a:pt x="14807" y="10431"/>
                </a:cubicBezTo>
                <a:cubicBezTo>
                  <a:pt x="14807" y="10455"/>
                  <a:pt x="14824" y="10469"/>
                  <a:pt x="14844" y="10463"/>
                </a:cubicBezTo>
                <a:cubicBezTo>
                  <a:pt x="14899" y="10448"/>
                  <a:pt x="14873" y="10629"/>
                  <a:pt x="14800" y="10774"/>
                </a:cubicBezTo>
                <a:cubicBezTo>
                  <a:pt x="14729" y="10914"/>
                  <a:pt x="14724" y="10943"/>
                  <a:pt x="14716" y="11202"/>
                </a:cubicBezTo>
                <a:cubicBezTo>
                  <a:pt x="14713" y="11298"/>
                  <a:pt x="14699" y="11387"/>
                  <a:pt x="14686" y="11398"/>
                </a:cubicBezTo>
                <a:cubicBezTo>
                  <a:pt x="14673" y="11410"/>
                  <a:pt x="14662" y="11437"/>
                  <a:pt x="14662" y="11458"/>
                </a:cubicBezTo>
                <a:cubicBezTo>
                  <a:pt x="14662" y="11515"/>
                  <a:pt x="14742" y="11506"/>
                  <a:pt x="14768" y="11446"/>
                </a:cubicBezTo>
                <a:cubicBezTo>
                  <a:pt x="14781" y="11418"/>
                  <a:pt x="14800" y="11286"/>
                  <a:pt x="14811" y="11153"/>
                </a:cubicBezTo>
                <a:cubicBezTo>
                  <a:pt x="14823" y="11011"/>
                  <a:pt x="14855" y="10867"/>
                  <a:pt x="14891" y="10798"/>
                </a:cubicBezTo>
                <a:cubicBezTo>
                  <a:pt x="14980" y="10627"/>
                  <a:pt x="14971" y="10417"/>
                  <a:pt x="14864" y="10227"/>
                </a:cubicBezTo>
                <a:cubicBezTo>
                  <a:pt x="14786" y="10088"/>
                  <a:pt x="14781" y="10066"/>
                  <a:pt x="14824" y="10032"/>
                </a:cubicBezTo>
                <a:cubicBezTo>
                  <a:pt x="14857" y="10006"/>
                  <a:pt x="14862" y="9986"/>
                  <a:pt x="14840" y="9966"/>
                </a:cubicBezTo>
                <a:cubicBezTo>
                  <a:pt x="14817" y="9947"/>
                  <a:pt x="14832" y="9887"/>
                  <a:pt x="14886" y="9787"/>
                </a:cubicBezTo>
                <a:cubicBezTo>
                  <a:pt x="14982" y="9611"/>
                  <a:pt x="14987" y="9415"/>
                  <a:pt x="14909" y="8877"/>
                </a:cubicBezTo>
                <a:cubicBezTo>
                  <a:pt x="14876" y="8651"/>
                  <a:pt x="14863" y="8425"/>
                  <a:pt x="14872" y="8233"/>
                </a:cubicBezTo>
                <a:cubicBezTo>
                  <a:pt x="14883" y="8001"/>
                  <a:pt x="14877" y="7936"/>
                  <a:pt x="14847" y="7936"/>
                </a:cubicBezTo>
                <a:close/>
                <a:moveTo>
                  <a:pt x="16768" y="8754"/>
                </a:moveTo>
                <a:cubicBezTo>
                  <a:pt x="16683" y="8754"/>
                  <a:pt x="16657" y="8794"/>
                  <a:pt x="16697" y="8863"/>
                </a:cubicBezTo>
                <a:cubicBezTo>
                  <a:pt x="16721" y="8903"/>
                  <a:pt x="16721" y="8932"/>
                  <a:pt x="16697" y="8973"/>
                </a:cubicBezTo>
                <a:cubicBezTo>
                  <a:pt x="16663" y="9031"/>
                  <a:pt x="16690" y="9706"/>
                  <a:pt x="16750" y="10283"/>
                </a:cubicBezTo>
                <a:cubicBezTo>
                  <a:pt x="16774" y="10516"/>
                  <a:pt x="16772" y="10579"/>
                  <a:pt x="16734" y="10660"/>
                </a:cubicBezTo>
                <a:cubicBezTo>
                  <a:pt x="16709" y="10714"/>
                  <a:pt x="16697" y="10777"/>
                  <a:pt x="16707" y="10800"/>
                </a:cubicBezTo>
                <a:cubicBezTo>
                  <a:pt x="16717" y="10824"/>
                  <a:pt x="16706" y="10855"/>
                  <a:pt x="16680" y="10869"/>
                </a:cubicBezTo>
                <a:cubicBezTo>
                  <a:pt x="16654" y="10883"/>
                  <a:pt x="16639" y="10915"/>
                  <a:pt x="16646" y="10941"/>
                </a:cubicBezTo>
                <a:cubicBezTo>
                  <a:pt x="16653" y="10967"/>
                  <a:pt x="16640" y="11024"/>
                  <a:pt x="16617" y="11067"/>
                </a:cubicBezTo>
                <a:cubicBezTo>
                  <a:pt x="16558" y="11182"/>
                  <a:pt x="16568" y="11391"/>
                  <a:pt x="16637" y="11478"/>
                </a:cubicBezTo>
                <a:cubicBezTo>
                  <a:pt x="16776" y="11655"/>
                  <a:pt x="16850" y="11942"/>
                  <a:pt x="16743" y="11884"/>
                </a:cubicBezTo>
                <a:cubicBezTo>
                  <a:pt x="16718" y="11870"/>
                  <a:pt x="16706" y="11902"/>
                  <a:pt x="16708" y="11978"/>
                </a:cubicBezTo>
                <a:cubicBezTo>
                  <a:pt x="16710" y="12041"/>
                  <a:pt x="16697" y="12119"/>
                  <a:pt x="16677" y="12152"/>
                </a:cubicBezTo>
                <a:cubicBezTo>
                  <a:pt x="16658" y="12186"/>
                  <a:pt x="16634" y="12316"/>
                  <a:pt x="16625" y="12439"/>
                </a:cubicBezTo>
                <a:cubicBezTo>
                  <a:pt x="16615" y="12563"/>
                  <a:pt x="16602" y="12731"/>
                  <a:pt x="16595" y="12814"/>
                </a:cubicBezTo>
                <a:cubicBezTo>
                  <a:pt x="16585" y="12932"/>
                  <a:pt x="16592" y="12969"/>
                  <a:pt x="16630" y="12981"/>
                </a:cubicBezTo>
                <a:cubicBezTo>
                  <a:pt x="16657" y="12990"/>
                  <a:pt x="16703" y="12969"/>
                  <a:pt x="16731" y="12935"/>
                </a:cubicBezTo>
                <a:cubicBezTo>
                  <a:pt x="16774" y="12884"/>
                  <a:pt x="16782" y="12820"/>
                  <a:pt x="16777" y="12576"/>
                </a:cubicBezTo>
                <a:cubicBezTo>
                  <a:pt x="16771" y="12317"/>
                  <a:pt x="16778" y="12264"/>
                  <a:pt x="16834" y="12181"/>
                </a:cubicBezTo>
                <a:cubicBezTo>
                  <a:pt x="16869" y="12128"/>
                  <a:pt x="16888" y="12073"/>
                  <a:pt x="16878" y="12058"/>
                </a:cubicBezTo>
                <a:cubicBezTo>
                  <a:pt x="16867" y="12043"/>
                  <a:pt x="16881" y="11995"/>
                  <a:pt x="16909" y="11952"/>
                </a:cubicBezTo>
                <a:cubicBezTo>
                  <a:pt x="16944" y="11897"/>
                  <a:pt x="16949" y="11866"/>
                  <a:pt x="16926" y="11846"/>
                </a:cubicBezTo>
                <a:cubicBezTo>
                  <a:pt x="16908" y="11830"/>
                  <a:pt x="16895" y="11767"/>
                  <a:pt x="16898" y="11707"/>
                </a:cubicBezTo>
                <a:cubicBezTo>
                  <a:pt x="16906" y="11531"/>
                  <a:pt x="16900" y="11509"/>
                  <a:pt x="16839" y="11486"/>
                </a:cubicBezTo>
                <a:cubicBezTo>
                  <a:pt x="16795" y="11470"/>
                  <a:pt x="16784" y="11432"/>
                  <a:pt x="16787" y="11324"/>
                </a:cubicBezTo>
                <a:cubicBezTo>
                  <a:pt x="16789" y="11246"/>
                  <a:pt x="16781" y="11163"/>
                  <a:pt x="16771" y="11139"/>
                </a:cubicBezTo>
                <a:cubicBezTo>
                  <a:pt x="16761" y="11116"/>
                  <a:pt x="16772" y="11074"/>
                  <a:pt x="16797" y="11045"/>
                </a:cubicBezTo>
                <a:cubicBezTo>
                  <a:pt x="16821" y="11016"/>
                  <a:pt x="16835" y="10968"/>
                  <a:pt x="16827" y="10939"/>
                </a:cubicBezTo>
                <a:cubicBezTo>
                  <a:pt x="16819" y="10909"/>
                  <a:pt x="16833" y="10868"/>
                  <a:pt x="16858" y="10849"/>
                </a:cubicBezTo>
                <a:cubicBezTo>
                  <a:pt x="16919" y="10801"/>
                  <a:pt x="16918" y="10537"/>
                  <a:pt x="16854" y="9962"/>
                </a:cubicBezTo>
                <a:cubicBezTo>
                  <a:pt x="16819" y="9653"/>
                  <a:pt x="16807" y="9393"/>
                  <a:pt x="16818" y="9133"/>
                </a:cubicBezTo>
                <a:cubicBezTo>
                  <a:pt x="16834" y="8761"/>
                  <a:pt x="16833" y="8754"/>
                  <a:pt x="16768" y="8754"/>
                </a:cubicBezTo>
                <a:close/>
                <a:moveTo>
                  <a:pt x="11424" y="8800"/>
                </a:moveTo>
                <a:cubicBezTo>
                  <a:pt x="11398" y="8764"/>
                  <a:pt x="11410" y="9034"/>
                  <a:pt x="11444" y="9242"/>
                </a:cubicBezTo>
                <a:cubicBezTo>
                  <a:pt x="11463" y="9356"/>
                  <a:pt x="11483" y="9444"/>
                  <a:pt x="11488" y="9436"/>
                </a:cubicBezTo>
                <a:cubicBezTo>
                  <a:pt x="11502" y="9418"/>
                  <a:pt x="11442" y="8826"/>
                  <a:pt x="11424" y="8800"/>
                </a:cubicBezTo>
                <a:close/>
                <a:moveTo>
                  <a:pt x="11515" y="9503"/>
                </a:moveTo>
                <a:cubicBezTo>
                  <a:pt x="11509" y="9510"/>
                  <a:pt x="11501" y="9577"/>
                  <a:pt x="11491" y="9705"/>
                </a:cubicBezTo>
                <a:cubicBezTo>
                  <a:pt x="11483" y="9812"/>
                  <a:pt x="11487" y="9890"/>
                  <a:pt x="11501" y="9878"/>
                </a:cubicBezTo>
                <a:cubicBezTo>
                  <a:pt x="11515" y="9865"/>
                  <a:pt x="11527" y="9769"/>
                  <a:pt x="11527" y="9665"/>
                </a:cubicBezTo>
                <a:cubicBezTo>
                  <a:pt x="11527" y="9548"/>
                  <a:pt x="11522" y="9495"/>
                  <a:pt x="11515" y="9503"/>
                </a:cubicBezTo>
                <a:close/>
                <a:moveTo>
                  <a:pt x="11439" y="10002"/>
                </a:moveTo>
                <a:cubicBezTo>
                  <a:pt x="11439" y="9980"/>
                  <a:pt x="11407" y="10017"/>
                  <a:pt x="11368" y="10084"/>
                </a:cubicBezTo>
                <a:cubicBezTo>
                  <a:pt x="11328" y="10152"/>
                  <a:pt x="11295" y="10226"/>
                  <a:pt x="11295" y="10249"/>
                </a:cubicBezTo>
                <a:cubicBezTo>
                  <a:pt x="11294" y="10271"/>
                  <a:pt x="11327" y="10234"/>
                  <a:pt x="11366" y="10167"/>
                </a:cubicBezTo>
                <a:cubicBezTo>
                  <a:pt x="11405" y="10099"/>
                  <a:pt x="11438" y="10025"/>
                  <a:pt x="11439" y="10002"/>
                </a:cubicBezTo>
                <a:close/>
                <a:moveTo>
                  <a:pt x="11306" y="10379"/>
                </a:moveTo>
                <a:cubicBezTo>
                  <a:pt x="11299" y="10371"/>
                  <a:pt x="11295" y="10378"/>
                  <a:pt x="11295" y="10403"/>
                </a:cubicBezTo>
                <a:cubicBezTo>
                  <a:pt x="11295" y="10444"/>
                  <a:pt x="11337" y="10556"/>
                  <a:pt x="11389" y="10654"/>
                </a:cubicBezTo>
                <a:cubicBezTo>
                  <a:pt x="11441" y="10752"/>
                  <a:pt x="11488" y="10816"/>
                  <a:pt x="11494" y="10794"/>
                </a:cubicBezTo>
                <a:cubicBezTo>
                  <a:pt x="11500" y="10773"/>
                  <a:pt x="11477" y="10715"/>
                  <a:pt x="11444" y="10666"/>
                </a:cubicBezTo>
                <a:cubicBezTo>
                  <a:pt x="11412" y="10617"/>
                  <a:pt x="11365" y="10521"/>
                  <a:pt x="11340" y="10453"/>
                </a:cubicBezTo>
                <a:cubicBezTo>
                  <a:pt x="11325" y="10412"/>
                  <a:pt x="11314" y="10387"/>
                  <a:pt x="11306" y="10379"/>
                </a:cubicBezTo>
                <a:close/>
                <a:moveTo>
                  <a:pt x="18403" y="10582"/>
                </a:moveTo>
                <a:cubicBezTo>
                  <a:pt x="18388" y="10590"/>
                  <a:pt x="18370" y="10607"/>
                  <a:pt x="18354" y="10630"/>
                </a:cubicBezTo>
                <a:cubicBezTo>
                  <a:pt x="18322" y="10675"/>
                  <a:pt x="18300" y="10721"/>
                  <a:pt x="18307" y="10730"/>
                </a:cubicBezTo>
                <a:cubicBezTo>
                  <a:pt x="18314" y="10740"/>
                  <a:pt x="18323" y="11055"/>
                  <a:pt x="18329" y="11430"/>
                </a:cubicBezTo>
                <a:cubicBezTo>
                  <a:pt x="18335" y="11882"/>
                  <a:pt x="18350" y="12129"/>
                  <a:pt x="18373" y="12161"/>
                </a:cubicBezTo>
                <a:cubicBezTo>
                  <a:pt x="18453" y="12273"/>
                  <a:pt x="18389" y="12694"/>
                  <a:pt x="18257" y="12917"/>
                </a:cubicBezTo>
                <a:cubicBezTo>
                  <a:pt x="18197" y="13020"/>
                  <a:pt x="18196" y="13295"/>
                  <a:pt x="18257" y="13438"/>
                </a:cubicBezTo>
                <a:cubicBezTo>
                  <a:pt x="18315" y="13574"/>
                  <a:pt x="18363" y="13784"/>
                  <a:pt x="18351" y="13852"/>
                </a:cubicBezTo>
                <a:cubicBezTo>
                  <a:pt x="18347" y="13874"/>
                  <a:pt x="18341" y="13929"/>
                  <a:pt x="18337" y="13974"/>
                </a:cubicBezTo>
                <a:cubicBezTo>
                  <a:pt x="18333" y="14019"/>
                  <a:pt x="18315" y="14095"/>
                  <a:pt x="18296" y="14144"/>
                </a:cubicBezTo>
                <a:cubicBezTo>
                  <a:pt x="18277" y="14194"/>
                  <a:pt x="18262" y="14272"/>
                  <a:pt x="18262" y="14317"/>
                </a:cubicBezTo>
                <a:cubicBezTo>
                  <a:pt x="18262" y="14362"/>
                  <a:pt x="18248" y="14412"/>
                  <a:pt x="18230" y="14427"/>
                </a:cubicBezTo>
                <a:cubicBezTo>
                  <a:pt x="18211" y="14445"/>
                  <a:pt x="18209" y="14469"/>
                  <a:pt x="18226" y="14494"/>
                </a:cubicBezTo>
                <a:cubicBezTo>
                  <a:pt x="18242" y="14516"/>
                  <a:pt x="18243" y="14604"/>
                  <a:pt x="18230" y="14702"/>
                </a:cubicBezTo>
                <a:cubicBezTo>
                  <a:pt x="18218" y="14796"/>
                  <a:pt x="18214" y="14888"/>
                  <a:pt x="18222" y="14905"/>
                </a:cubicBezTo>
                <a:cubicBezTo>
                  <a:pt x="18252" y="14973"/>
                  <a:pt x="18285" y="14927"/>
                  <a:pt x="18333" y="14750"/>
                </a:cubicBezTo>
                <a:cubicBezTo>
                  <a:pt x="18360" y="14648"/>
                  <a:pt x="18375" y="14538"/>
                  <a:pt x="18366" y="14504"/>
                </a:cubicBezTo>
                <a:cubicBezTo>
                  <a:pt x="18344" y="14424"/>
                  <a:pt x="18422" y="14159"/>
                  <a:pt x="18467" y="14159"/>
                </a:cubicBezTo>
                <a:cubicBezTo>
                  <a:pt x="18489" y="14159"/>
                  <a:pt x="18495" y="14116"/>
                  <a:pt x="18484" y="14036"/>
                </a:cubicBezTo>
                <a:cubicBezTo>
                  <a:pt x="18474" y="13969"/>
                  <a:pt x="18480" y="13905"/>
                  <a:pt x="18495" y="13892"/>
                </a:cubicBezTo>
                <a:cubicBezTo>
                  <a:pt x="18510" y="13878"/>
                  <a:pt x="18522" y="13769"/>
                  <a:pt x="18522" y="13649"/>
                </a:cubicBezTo>
                <a:cubicBezTo>
                  <a:pt x="18522" y="13444"/>
                  <a:pt x="18517" y="13427"/>
                  <a:pt x="18438" y="13388"/>
                </a:cubicBezTo>
                <a:cubicBezTo>
                  <a:pt x="18361" y="13350"/>
                  <a:pt x="18355" y="13334"/>
                  <a:pt x="18368" y="13190"/>
                </a:cubicBezTo>
                <a:cubicBezTo>
                  <a:pt x="18377" y="13095"/>
                  <a:pt x="18408" y="13004"/>
                  <a:pt x="18445" y="12963"/>
                </a:cubicBezTo>
                <a:cubicBezTo>
                  <a:pt x="18480" y="12925"/>
                  <a:pt x="18498" y="12882"/>
                  <a:pt x="18486" y="12867"/>
                </a:cubicBezTo>
                <a:cubicBezTo>
                  <a:pt x="18475" y="12851"/>
                  <a:pt x="18485" y="12801"/>
                  <a:pt x="18508" y="12756"/>
                </a:cubicBezTo>
                <a:cubicBezTo>
                  <a:pt x="18546" y="12679"/>
                  <a:pt x="18544" y="12394"/>
                  <a:pt x="18504" y="12235"/>
                </a:cubicBezTo>
                <a:cubicBezTo>
                  <a:pt x="18495" y="12201"/>
                  <a:pt x="18484" y="11971"/>
                  <a:pt x="18478" y="11723"/>
                </a:cubicBezTo>
                <a:cubicBezTo>
                  <a:pt x="18472" y="11476"/>
                  <a:pt x="18459" y="11195"/>
                  <a:pt x="18449" y="11101"/>
                </a:cubicBezTo>
                <a:cubicBezTo>
                  <a:pt x="18439" y="10996"/>
                  <a:pt x="18445" y="10920"/>
                  <a:pt x="18465" y="10903"/>
                </a:cubicBezTo>
                <a:cubicBezTo>
                  <a:pt x="18499" y="10873"/>
                  <a:pt x="18477" y="10645"/>
                  <a:pt x="18435" y="10582"/>
                </a:cubicBezTo>
                <a:cubicBezTo>
                  <a:pt x="18429" y="10572"/>
                  <a:pt x="18417" y="10573"/>
                  <a:pt x="18403" y="10582"/>
                </a:cubicBezTo>
                <a:close/>
                <a:moveTo>
                  <a:pt x="11496" y="10995"/>
                </a:moveTo>
                <a:cubicBezTo>
                  <a:pt x="11495" y="10972"/>
                  <a:pt x="11468" y="11025"/>
                  <a:pt x="11420" y="11170"/>
                </a:cubicBezTo>
                <a:cubicBezTo>
                  <a:pt x="11379" y="11293"/>
                  <a:pt x="11340" y="11469"/>
                  <a:pt x="11333" y="11559"/>
                </a:cubicBezTo>
                <a:cubicBezTo>
                  <a:pt x="11327" y="11649"/>
                  <a:pt x="11316" y="11787"/>
                  <a:pt x="11309" y="11866"/>
                </a:cubicBezTo>
                <a:cubicBezTo>
                  <a:pt x="11300" y="11967"/>
                  <a:pt x="11304" y="11991"/>
                  <a:pt x="11323" y="11948"/>
                </a:cubicBezTo>
                <a:cubicBezTo>
                  <a:pt x="11339" y="11914"/>
                  <a:pt x="11352" y="11799"/>
                  <a:pt x="11352" y="11693"/>
                </a:cubicBezTo>
                <a:cubicBezTo>
                  <a:pt x="11352" y="11577"/>
                  <a:pt x="11381" y="11407"/>
                  <a:pt x="11424" y="11268"/>
                </a:cubicBezTo>
                <a:cubicBezTo>
                  <a:pt x="11472" y="11115"/>
                  <a:pt x="11497" y="11018"/>
                  <a:pt x="11496" y="109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9" name="Imagen" descr="Imagen"/>
          <p:cNvPicPr>
            <a:picLocks noChangeAspect="1"/>
          </p:cNvPicPr>
          <p:nvPr/>
        </p:nvPicPr>
        <p:blipFill>
          <a:blip r:embed="rId4">
            <a:alphaModFix amt="40000"/>
            <a:extLst/>
          </a:blip>
          <a:srcRect l="47993" t="7511" r="2250" b="3318"/>
          <a:stretch>
            <a:fillRect/>
          </a:stretch>
        </p:blipFill>
        <p:spPr>
          <a:xfrm rot="5443348">
            <a:off x="3377484" y="6041404"/>
            <a:ext cx="3844154" cy="481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96" fill="norm" stroke="1" extrusionOk="0">
                <a:moveTo>
                  <a:pt x="13415" y="1"/>
                </a:moveTo>
                <a:cubicBezTo>
                  <a:pt x="13323" y="2"/>
                  <a:pt x="13239" y="4"/>
                  <a:pt x="13152" y="8"/>
                </a:cubicBezTo>
                <a:cubicBezTo>
                  <a:pt x="13028" y="12"/>
                  <a:pt x="12904" y="19"/>
                  <a:pt x="12794" y="27"/>
                </a:cubicBezTo>
                <a:cubicBezTo>
                  <a:pt x="12653" y="39"/>
                  <a:pt x="12526" y="53"/>
                  <a:pt x="12406" y="70"/>
                </a:cubicBezTo>
                <a:cubicBezTo>
                  <a:pt x="12359" y="77"/>
                  <a:pt x="12305" y="82"/>
                  <a:pt x="12261" y="90"/>
                </a:cubicBezTo>
                <a:cubicBezTo>
                  <a:pt x="12240" y="93"/>
                  <a:pt x="12221" y="96"/>
                  <a:pt x="12201" y="100"/>
                </a:cubicBezTo>
                <a:cubicBezTo>
                  <a:pt x="12091" y="122"/>
                  <a:pt x="11994" y="147"/>
                  <a:pt x="11904" y="175"/>
                </a:cubicBezTo>
                <a:cubicBezTo>
                  <a:pt x="11885" y="181"/>
                  <a:pt x="11860" y="186"/>
                  <a:pt x="11842" y="193"/>
                </a:cubicBezTo>
                <a:cubicBezTo>
                  <a:pt x="11765" y="219"/>
                  <a:pt x="11704" y="250"/>
                  <a:pt x="11643" y="282"/>
                </a:cubicBezTo>
                <a:cubicBezTo>
                  <a:pt x="11608" y="302"/>
                  <a:pt x="11571" y="324"/>
                  <a:pt x="11543" y="346"/>
                </a:cubicBezTo>
                <a:cubicBezTo>
                  <a:pt x="11439" y="429"/>
                  <a:pt x="11361" y="454"/>
                  <a:pt x="11260" y="438"/>
                </a:cubicBezTo>
                <a:cubicBezTo>
                  <a:pt x="11229" y="434"/>
                  <a:pt x="11201" y="435"/>
                  <a:pt x="11173" y="437"/>
                </a:cubicBezTo>
                <a:cubicBezTo>
                  <a:pt x="11131" y="445"/>
                  <a:pt x="11092" y="457"/>
                  <a:pt x="11073" y="472"/>
                </a:cubicBezTo>
                <a:cubicBezTo>
                  <a:pt x="11045" y="495"/>
                  <a:pt x="11011" y="495"/>
                  <a:pt x="10970" y="485"/>
                </a:cubicBezTo>
                <a:cubicBezTo>
                  <a:pt x="10938" y="485"/>
                  <a:pt x="10903" y="488"/>
                  <a:pt x="10866" y="483"/>
                </a:cubicBezTo>
                <a:cubicBezTo>
                  <a:pt x="10762" y="470"/>
                  <a:pt x="10649" y="479"/>
                  <a:pt x="10612" y="504"/>
                </a:cubicBezTo>
                <a:cubicBezTo>
                  <a:pt x="10570" y="532"/>
                  <a:pt x="10150" y="550"/>
                  <a:pt x="9542" y="552"/>
                </a:cubicBezTo>
                <a:cubicBezTo>
                  <a:pt x="8992" y="555"/>
                  <a:pt x="8402" y="569"/>
                  <a:pt x="8229" y="584"/>
                </a:cubicBezTo>
                <a:cubicBezTo>
                  <a:pt x="8034" y="601"/>
                  <a:pt x="7957" y="601"/>
                  <a:pt x="7881" y="567"/>
                </a:cubicBezTo>
                <a:lnTo>
                  <a:pt x="7861" y="567"/>
                </a:lnTo>
                <a:lnTo>
                  <a:pt x="7776" y="502"/>
                </a:lnTo>
                <a:cubicBezTo>
                  <a:pt x="7764" y="493"/>
                  <a:pt x="7757" y="488"/>
                  <a:pt x="7743" y="478"/>
                </a:cubicBezTo>
                <a:cubicBezTo>
                  <a:pt x="7701" y="445"/>
                  <a:pt x="7654" y="415"/>
                  <a:pt x="7605" y="387"/>
                </a:cubicBezTo>
                <a:cubicBezTo>
                  <a:pt x="7602" y="385"/>
                  <a:pt x="7599" y="383"/>
                  <a:pt x="7596" y="382"/>
                </a:cubicBezTo>
                <a:cubicBezTo>
                  <a:pt x="7595" y="381"/>
                  <a:pt x="7593" y="379"/>
                  <a:pt x="7591" y="378"/>
                </a:cubicBezTo>
                <a:cubicBezTo>
                  <a:pt x="7447" y="297"/>
                  <a:pt x="7275" y="236"/>
                  <a:pt x="7090" y="195"/>
                </a:cubicBezTo>
                <a:cubicBezTo>
                  <a:pt x="7040" y="185"/>
                  <a:pt x="6992" y="174"/>
                  <a:pt x="6938" y="168"/>
                </a:cubicBezTo>
                <a:cubicBezTo>
                  <a:pt x="6933" y="167"/>
                  <a:pt x="6930" y="165"/>
                  <a:pt x="6925" y="164"/>
                </a:cubicBezTo>
                <a:cubicBezTo>
                  <a:pt x="6924" y="164"/>
                  <a:pt x="6922" y="165"/>
                  <a:pt x="6921" y="164"/>
                </a:cubicBezTo>
                <a:cubicBezTo>
                  <a:pt x="6812" y="152"/>
                  <a:pt x="6696" y="147"/>
                  <a:pt x="6571" y="147"/>
                </a:cubicBezTo>
                <a:cubicBezTo>
                  <a:pt x="6447" y="147"/>
                  <a:pt x="6352" y="148"/>
                  <a:pt x="6263" y="156"/>
                </a:cubicBezTo>
                <a:cubicBezTo>
                  <a:pt x="6261" y="156"/>
                  <a:pt x="6259" y="155"/>
                  <a:pt x="6256" y="156"/>
                </a:cubicBezTo>
                <a:cubicBezTo>
                  <a:pt x="6254" y="156"/>
                  <a:pt x="6250" y="157"/>
                  <a:pt x="6247" y="157"/>
                </a:cubicBezTo>
                <a:cubicBezTo>
                  <a:pt x="6210" y="161"/>
                  <a:pt x="6174" y="172"/>
                  <a:pt x="6138" y="179"/>
                </a:cubicBezTo>
                <a:cubicBezTo>
                  <a:pt x="6056" y="196"/>
                  <a:pt x="5968" y="219"/>
                  <a:pt x="5866" y="257"/>
                </a:cubicBezTo>
                <a:cubicBezTo>
                  <a:pt x="5747" y="302"/>
                  <a:pt x="5617" y="360"/>
                  <a:pt x="5490" y="426"/>
                </a:cubicBezTo>
                <a:cubicBezTo>
                  <a:pt x="5277" y="537"/>
                  <a:pt x="5126" y="606"/>
                  <a:pt x="4990" y="659"/>
                </a:cubicBezTo>
                <a:cubicBezTo>
                  <a:pt x="4989" y="660"/>
                  <a:pt x="4985" y="662"/>
                  <a:pt x="4984" y="663"/>
                </a:cubicBezTo>
                <a:cubicBezTo>
                  <a:pt x="4977" y="665"/>
                  <a:pt x="4972" y="667"/>
                  <a:pt x="4966" y="670"/>
                </a:cubicBezTo>
                <a:cubicBezTo>
                  <a:pt x="4919" y="687"/>
                  <a:pt x="4867" y="708"/>
                  <a:pt x="4825" y="720"/>
                </a:cubicBezTo>
                <a:cubicBezTo>
                  <a:pt x="4825" y="720"/>
                  <a:pt x="4822" y="719"/>
                  <a:pt x="4821" y="720"/>
                </a:cubicBezTo>
                <a:cubicBezTo>
                  <a:pt x="4816" y="721"/>
                  <a:pt x="4813" y="720"/>
                  <a:pt x="4808" y="721"/>
                </a:cubicBezTo>
                <a:cubicBezTo>
                  <a:pt x="4658" y="760"/>
                  <a:pt x="4528" y="769"/>
                  <a:pt x="4366" y="753"/>
                </a:cubicBezTo>
                <a:lnTo>
                  <a:pt x="4291" y="746"/>
                </a:lnTo>
                <a:lnTo>
                  <a:pt x="4094" y="746"/>
                </a:lnTo>
                <a:lnTo>
                  <a:pt x="4188" y="849"/>
                </a:lnTo>
                <a:cubicBezTo>
                  <a:pt x="4189" y="850"/>
                  <a:pt x="4189" y="852"/>
                  <a:pt x="4190" y="853"/>
                </a:cubicBezTo>
                <a:lnTo>
                  <a:pt x="4192" y="855"/>
                </a:lnTo>
                <a:cubicBezTo>
                  <a:pt x="4240" y="907"/>
                  <a:pt x="4309" y="971"/>
                  <a:pt x="4393" y="1040"/>
                </a:cubicBezTo>
                <a:cubicBezTo>
                  <a:pt x="4560" y="1176"/>
                  <a:pt x="4780" y="1328"/>
                  <a:pt x="4975" y="1447"/>
                </a:cubicBezTo>
                <a:cubicBezTo>
                  <a:pt x="5029" y="1479"/>
                  <a:pt x="5079" y="1507"/>
                  <a:pt x="5129" y="1533"/>
                </a:cubicBezTo>
                <a:cubicBezTo>
                  <a:pt x="5155" y="1547"/>
                  <a:pt x="5183" y="1562"/>
                  <a:pt x="5207" y="1574"/>
                </a:cubicBezTo>
                <a:cubicBezTo>
                  <a:pt x="5268" y="1603"/>
                  <a:pt x="5325" y="1626"/>
                  <a:pt x="5385" y="1650"/>
                </a:cubicBezTo>
                <a:cubicBezTo>
                  <a:pt x="6164" y="1945"/>
                  <a:pt x="7107" y="1915"/>
                  <a:pt x="7685" y="1563"/>
                </a:cubicBezTo>
                <a:lnTo>
                  <a:pt x="7687" y="1563"/>
                </a:lnTo>
                <a:lnTo>
                  <a:pt x="7935" y="1412"/>
                </a:lnTo>
                <a:lnTo>
                  <a:pt x="7939" y="1410"/>
                </a:lnTo>
                <a:lnTo>
                  <a:pt x="9375" y="1435"/>
                </a:lnTo>
                <a:cubicBezTo>
                  <a:pt x="11041" y="1465"/>
                  <a:pt x="11046" y="1465"/>
                  <a:pt x="11106" y="1543"/>
                </a:cubicBezTo>
                <a:cubicBezTo>
                  <a:pt x="11119" y="1559"/>
                  <a:pt x="11139" y="1567"/>
                  <a:pt x="11162" y="1574"/>
                </a:cubicBezTo>
                <a:cubicBezTo>
                  <a:pt x="11173" y="1576"/>
                  <a:pt x="11184" y="1578"/>
                  <a:pt x="11195" y="1579"/>
                </a:cubicBezTo>
                <a:cubicBezTo>
                  <a:pt x="11223" y="1581"/>
                  <a:pt x="11252" y="1584"/>
                  <a:pt x="11287" y="1577"/>
                </a:cubicBezTo>
                <a:cubicBezTo>
                  <a:pt x="11380" y="1559"/>
                  <a:pt x="11447" y="1574"/>
                  <a:pt x="11512" y="1631"/>
                </a:cubicBezTo>
                <a:cubicBezTo>
                  <a:pt x="11514" y="1632"/>
                  <a:pt x="11517" y="1634"/>
                  <a:pt x="11519" y="1636"/>
                </a:cubicBezTo>
                <a:cubicBezTo>
                  <a:pt x="11520" y="1637"/>
                  <a:pt x="11520" y="1639"/>
                  <a:pt x="11521" y="1639"/>
                </a:cubicBezTo>
                <a:cubicBezTo>
                  <a:pt x="11610" y="1717"/>
                  <a:pt x="11782" y="1788"/>
                  <a:pt x="12025" y="1848"/>
                </a:cubicBezTo>
                <a:cubicBezTo>
                  <a:pt x="12272" y="1905"/>
                  <a:pt x="12605" y="1953"/>
                  <a:pt x="13054" y="1997"/>
                </a:cubicBezTo>
                <a:cubicBezTo>
                  <a:pt x="13309" y="2022"/>
                  <a:pt x="14278" y="2004"/>
                  <a:pt x="15109" y="1969"/>
                </a:cubicBezTo>
                <a:cubicBezTo>
                  <a:pt x="15596" y="1942"/>
                  <a:pt x="16105" y="1905"/>
                  <a:pt x="16616" y="1862"/>
                </a:cubicBezTo>
                <a:cubicBezTo>
                  <a:pt x="17979" y="1737"/>
                  <a:pt x="19094" y="1594"/>
                  <a:pt x="19580" y="1476"/>
                </a:cubicBezTo>
                <a:cubicBezTo>
                  <a:pt x="19741" y="1437"/>
                  <a:pt x="19833" y="1402"/>
                  <a:pt x="19883" y="1330"/>
                </a:cubicBezTo>
                <a:cubicBezTo>
                  <a:pt x="19885" y="1327"/>
                  <a:pt x="19886" y="1322"/>
                  <a:pt x="19888" y="1319"/>
                </a:cubicBezTo>
                <a:cubicBezTo>
                  <a:pt x="19934" y="1245"/>
                  <a:pt x="19942" y="1136"/>
                  <a:pt x="19937" y="947"/>
                </a:cubicBezTo>
                <a:cubicBezTo>
                  <a:pt x="19931" y="730"/>
                  <a:pt x="19911" y="642"/>
                  <a:pt x="19551" y="559"/>
                </a:cubicBezTo>
                <a:cubicBezTo>
                  <a:pt x="19549" y="559"/>
                  <a:pt x="19547" y="558"/>
                  <a:pt x="19545" y="558"/>
                </a:cubicBezTo>
                <a:cubicBezTo>
                  <a:pt x="19538" y="556"/>
                  <a:pt x="19527" y="554"/>
                  <a:pt x="19520" y="552"/>
                </a:cubicBezTo>
                <a:cubicBezTo>
                  <a:pt x="19299" y="504"/>
                  <a:pt x="18959" y="457"/>
                  <a:pt x="18430" y="385"/>
                </a:cubicBezTo>
                <a:cubicBezTo>
                  <a:pt x="17294" y="231"/>
                  <a:pt x="15747" y="91"/>
                  <a:pt x="14601" y="29"/>
                </a:cubicBezTo>
                <a:cubicBezTo>
                  <a:pt x="14574" y="28"/>
                  <a:pt x="14546" y="25"/>
                  <a:pt x="14519" y="24"/>
                </a:cubicBezTo>
                <a:cubicBezTo>
                  <a:pt x="14261" y="11"/>
                  <a:pt x="14055" y="8"/>
                  <a:pt x="13852" y="4"/>
                </a:cubicBezTo>
                <a:cubicBezTo>
                  <a:pt x="13701" y="2"/>
                  <a:pt x="13552" y="-1"/>
                  <a:pt x="13415" y="1"/>
                </a:cubicBezTo>
                <a:close/>
                <a:moveTo>
                  <a:pt x="15034" y="2218"/>
                </a:moveTo>
                <a:cubicBezTo>
                  <a:pt x="14837" y="2220"/>
                  <a:pt x="14665" y="2228"/>
                  <a:pt x="14501" y="2239"/>
                </a:cubicBezTo>
                <a:cubicBezTo>
                  <a:pt x="14456" y="2242"/>
                  <a:pt x="14406" y="2244"/>
                  <a:pt x="14363" y="2248"/>
                </a:cubicBezTo>
                <a:cubicBezTo>
                  <a:pt x="14220" y="2260"/>
                  <a:pt x="14093" y="2278"/>
                  <a:pt x="13975" y="2298"/>
                </a:cubicBezTo>
                <a:cubicBezTo>
                  <a:pt x="13966" y="2299"/>
                  <a:pt x="13957" y="2298"/>
                  <a:pt x="13948" y="2300"/>
                </a:cubicBezTo>
                <a:cubicBezTo>
                  <a:pt x="13898" y="2308"/>
                  <a:pt x="13858" y="2320"/>
                  <a:pt x="13812" y="2330"/>
                </a:cubicBezTo>
                <a:cubicBezTo>
                  <a:pt x="13716" y="2351"/>
                  <a:pt x="13623" y="2374"/>
                  <a:pt x="13545" y="2401"/>
                </a:cubicBezTo>
                <a:cubicBezTo>
                  <a:pt x="13528" y="2407"/>
                  <a:pt x="13512" y="2411"/>
                  <a:pt x="13496" y="2417"/>
                </a:cubicBezTo>
                <a:cubicBezTo>
                  <a:pt x="13400" y="2454"/>
                  <a:pt x="13318" y="2496"/>
                  <a:pt x="13250" y="2543"/>
                </a:cubicBezTo>
                <a:cubicBezTo>
                  <a:pt x="13226" y="2560"/>
                  <a:pt x="13201" y="2569"/>
                  <a:pt x="13177" y="2582"/>
                </a:cubicBezTo>
                <a:cubicBezTo>
                  <a:pt x="13095" y="2644"/>
                  <a:pt x="13031" y="2668"/>
                  <a:pt x="12872" y="2675"/>
                </a:cubicBezTo>
                <a:cubicBezTo>
                  <a:pt x="12793" y="2679"/>
                  <a:pt x="12720" y="2695"/>
                  <a:pt x="12702" y="2718"/>
                </a:cubicBezTo>
                <a:cubicBezTo>
                  <a:pt x="12676" y="2751"/>
                  <a:pt x="12649" y="2751"/>
                  <a:pt x="12606" y="2718"/>
                </a:cubicBezTo>
                <a:cubicBezTo>
                  <a:pt x="12587" y="2702"/>
                  <a:pt x="12559" y="2691"/>
                  <a:pt x="12526" y="2684"/>
                </a:cubicBezTo>
                <a:cubicBezTo>
                  <a:pt x="12393" y="2690"/>
                  <a:pt x="12283" y="2700"/>
                  <a:pt x="12272" y="2714"/>
                </a:cubicBezTo>
                <a:cubicBezTo>
                  <a:pt x="12262" y="2727"/>
                  <a:pt x="12091" y="2737"/>
                  <a:pt x="11877" y="2744"/>
                </a:cubicBezTo>
                <a:cubicBezTo>
                  <a:pt x="11626" y="2758"/>
                  <a:pt x="11291" y="2771"/>
                  <a:pt x="10903" y="2780"/>
                </a:cubicBezTo>
                <a:lnTo>
                  <a:pt x="9718" y="2807"/>
                </a:lnTo>
                <a:lnTo>
                  <a:pt x="9600" y="2812"/>
                </a:lnTo>
                <a:lnTo>
                  <a:pt x="9597" y="2810"/>
                </a:lnTo>
                <a:lnTo>
                  <a:pt x="9588" y="2810"/>
                </a:lnTo>
                <a:lnTo>
                  <a:pt x="9444" y="2702"/>
                </a:lnTo>
                <a:cubicBezTo>
                  <a:pt x="8929" y="2314"/>
                  <a:pt x="7969" y="2238"/>
                  <a:pt x="7371" y="2540"/>
                </a:cubicBezTo>
                <a:cubicBezTo>
                  <a:pt x="6654" y="2901"/>
                  <a:pt x="6571" y="2946"/>
                  <a:pt x="6339" y="2951"/>
                </a:cubicBezTo>
                <a:cubicBezTo>
                  <a:pt x="6245" y="2964"/>
                  <a:pt x="6152" y="2969"/>
                  <a:pt x="6051" y="2963"/>
                </a:cubicBezTo>
                <a:cubicBezTo>
                  <a:pt x="5975" y="2959"/>
                  <a:pt x="5912" y="2960"/>
                  <a:pt x="5862" y="2963"/>
                </a:cubicBezTo>
                <a:cubicBezTo>
                  <a:pt x="5858" y="2964"/>
                  <a:pt x="5845" y="2964"/>
                  <a:pt x="5842" y="2965"/>
                </a:cubicBezTo>
                <a:cubicBezTo>
                  <a:pt x="5836" y="2966"/>
                  <a:pt x="5838" y="2966"/>
                  <a:pt x="5833" y="2967"/>
                </a:cubicBezTo>
                <a:cubicBezTo>
                  <a:pt x="5795" y="2979"/>
                  <a:pt x="5803" y="2998"/>
                  <a:pt x="5828" y="3038"/>
                </a:cubicBezTo>
                <a:cubicBezTo>
                  <a:pt x="5855" y="3079"/>
                  <a:pt x="5916" y="3135"/>
                  <a:pt x="5980" y="3193"/>
                </a:cubicBezTo>
                <a:cubicBezTo>
                  <a:pt x="6017" y="3224"/>
                  <a:pt x="6055" y="3255"/>
                  <a:pt x="6098" y="3291"/>
                </a:cubicBezTo>
                <a:cubicBezTo>
                  <a:pt x="6363" y="3500"/>
                  <a:pt x="6746" y="3744"/>
                  <a:pt x="7010" y="3849"/>
                </a:cubicBezTo>
                <a:cubicBezTo>
                  <a:pt x="7526" y="4056"/>
                  <a:pt x="8085" y="4123"/>
                  <a:pt x="8570" y="4056"/>
                </a:cubicBezTo>
                <a:cubicBezTo>
                  <a:pt x="8833" y="4007"/>
                  <a:pt x="9109" y="3916"/>
                  <a:pt x="9288" y="3816"/>
                </a:cubicBezTo>
                <a:cubicBezTo>
                  <a:pt x="9313" y="3800"/>
                  <a:pt x="9342" y="3789"/>
                  <a:pt x="9366" y="3773"/>
                </a:cubicBezTo>
                <a:lnTo>
                  <a:pt x="9582" y="3625"/>
                </a:lnTo>
                <a:lnTo>
                  <a:pt x="10765" y="3650"/>
                </a:lnTo>
                <a:cubicBezTo>
                  <a:pt x="11416" y="3663"/>
                  <a:pt x="12203" y="3675"/>
                  <a:pt x="12515" y="3679"/>
                </a:cubicBezTo>
                <a:cubicBezTo>
                  <a:pt x="12904" y="3683"/>
                  <a:pt x="13081" y="3701"/>
                  <a:pt x="13081" y="3735"/>
                </a:cubicBezTo>
                <a:cubicBezTo>
                  <a:pt x="13081" y="3792"/>
                  <a:pt x="13274" y="3917"/>
                  <a:pt x="13493" y="4008"/>
                </a:cubicBezTo>
                <a:cubicBezTo>
                  <a:pt x="13564" y="4035"/>
                  <a:pt x="13642" y="4059"/>
                  <a:pt x="13725" y="4081"/>
                </a:cubicBezTo>
                <a:cubicBezTo>
                  <a:pt x="13730" y="4082"/>
                  <a:pt x="13732" y="4083"/>
                  <a:pt x="13736" y="4084"/>
                </a:cubicBezTo>
                <a:cubicBezTo>
                  <a:pt x="14005" y="4146"/>
                  <a:pt x="14406" y="4194"/>
                  <a:pt x="14871" y="4221"/>
                </a:cubicBezTo>
                <a:cubicBezTo>
                  <a:pt x="15165" y="4238"/>
                  <a:pt x="15503" y="4248"/>
                  <a:pt x="15622" y="4241"/>
                </a:cubicBezTo>
                <a:cubicBezTo>
                  <a:pt x="15741" y="4234"/>
                  <a:pt x="16130" y="4218"/>
                  <a:pt x="16487" y="4205"/>
                </a:cubicBezTo>
                <a:cubicBezTo>
                  <a:pt x="16718" y="4197"/>
                  <a:pt x="16963" y="4185"/>
                  <a:pt x="17213" y="4170"/>
                </a:cubicBezTo>
                <a:cubicBezTo>
                  <a:pt x="17264" y="4166"/>
                  <a:pt x="17314" y="4163"/>
                  <a:pt x="17365" y="4159"/>
                </a:cubicBezTo>
                <a:cubicBezTo>
                  <a:pt x="17511" y="4149"/>
                  <a:pt x="17660" y="4137"/>
                  <a:pt x="17808" y="4125"/>
                </a:cubicBezTo>
                <a:cubicBezTo>
                  <a:pt x="17995" y="4110"/>
                  <a:pt x="18175" y="4094"/>
                  <a:pt x="18359" y="4077"/>
                </a:cubicBezTo>
                <a:cubicBezTo>
                  <a:pt x="19763" y="3948"/>
                  <a:pt x="21112" y="3757"/>
                  <a:pt x="21464" y="3614"/>
                </a:cubicBezTo>
                <a:cubicBezTo>
                  <a:pt x="21512" y="3585"/>
                  <a:pt x="21544" y="3545"/>
                  <a:pt x="21566" y="3499"/>
                </a:cubicBezTo>
                <a:cubicBezTo>
                  <a:pt x="21600" y="3347"/>
                  <a:pt x="21596" y="2959"/>
                  <a:pt x="21551" y="2906"/>
                </a:cubicBezTo>
                <a:cubicBezTo>
                  <a:pt x="21480" y="2825"/>
                  <a:pt x="21060" y="2735"/>
                  <a:pt x="20349" y="2636"/>
                </a:cubicBezTo>
                <a:cubicBezTo>
                  <a:pt x="20228" y="2619"/>
                  <a:pt x="20114" y="2603"/>
                  <a:pt x="19979" y="2586"/>
                </a:cubicBezTo>
                <a:cubicBezTo>
                  <a:pt x="19701" y="2551"/>
                  <a:pt x="19397" y="2516"/>
                  <a:pt x="19043" y="2479"/>
                </a:cubicBezTo>
                <a:cubicBezTo>
                  <a:pt x="17262" y="2294"/>
                  <a:pt x="15963" y="2207"/>
                  <a:pt x="15034" y="2218"/>
                </a:cubicBezTo>
                <a:close/>
                <a:moveTo>
                  <a:pt x="1901" y="3022"/>
                </a:moveTo>
                <a:cubicBezTo>
                  <a:pt x="1626" y="3028"/>
                  <a:pt x="1629" y="3028"/>
                  <a:pt x="1979" y="3058"/>
                </a:cubicBezTo>
                <a:cubicBezTo>
                  <a:pt x="2388" y="3092"/>
                  <a:pt x="2582" y="3165"/>
                  <a:pt x="2840" y="3380"/>
                </a:cubicBezTo>
                <a:cubicBezTo>
                  <a:pt x="3066" y="3568"/>
                  <a:pt x="3105" y="3577"/>
                  <a:pt x="2953" y="3406"/>
                </a:cubicBezTo>
                <a:cubicBezTo>
                  <a:pt x="2723" y="3148"/>
                  <a:pt x="2349" y="3012"/>
                  <a:pt x="1901" y="3022"/>
                </a:cubicBezTo>
                <a:close/>
                <a:moveTo>
                  <a:pt x="15326" y="4470"/>
                </a:moveTo>
                <a:cubicBezTo>
                  <a:pt x="14835" y="4469"/>
                  <a:pt x="14454" y="4480"/>
                  <a:pt x="14151" y="4508"/>
                </a:cubicBezTo>
                <a:cubicBezTo>
                  <a:pt x="13649" y="4561"/>
                  <a:pt x="13381" y="4648"/>
                  <a:pt x="13157" y="4815"/>
                </a:cubicBezTo>
                <a:cubicBezTo>
                  <a:pt x="13152" y="4819"/>
                  <a:pt x="13146" y="4821"/>
                  <a:pt x="13141" y="4824"/>
                </a:cubicBezTo>
                <a:cubicBezTo>
                  <a:pt x="13105" y="4851"/>
                  <a:pt x="13070" y="4869"/>
                  <a:pt x="13032" y="4883"/>
                </a:cubicBezTo>
                <a:cubicBezTo>
                  <a:pt x="13023" y="4887"/>
                  <a:pt x="13013" y="4891"/>
                  <a:pt x="13003" y="4894"/>
                </a:cubicBezTo>
                <a:cubicBezTo>
                  <a:pt x="12981" y="4900"/>
                  <a:pt x="12942" y="4902"/>
                  <a:pt x="12914" y="4906"/>
                </a:cubicBezTo>
                <a:cubicBezTo>
                  <a:pt x="12896" y="4908"/>
                  <a:pt x="12879" y="4915"/>
                  <a:pt x="12860" y="4915"/>
                </a:cubicBezTo>
                <a:cubicBezTo>
                  <a:pt x="12763" y="4915"/>
                  <a:pt x="12666" y="4937"/>
                  <a:pt x="12646" y="4963"/>
                </a:cubicBezTo>
                <a:cubicBezTo>
                  <a:pt x="12620" y="4997"/>
                  <a:pt x="12595" y="4997"/>
                  <a:pt x="12553" y="4963"/>
                </a:cubicBezTo>
                <a:cubicBezTo>
                  <a:pt x="12534" y="4948"/>
                  <a:pt x="12505" y="4937"/>
                  <a:pt x="12473" y="4929"/>
                </a:cubicBezTo>
                <a:cubicBezTo>
                  <a:pt x="12346" y="4935"/>
                  <a:pt x="12237" y="4945"/>
                  <a:pt x="12216" y="4958"/>
                </a:cubicBezTo>
                <a:cubicBezTo>
                  <a:pt x="12210" y="4962"/>
                  <a:pt x="12093" y="4966"/>
                  <a:pt x="12040" y="4970"/>
                </a:cubicBezTo>
                <a:cubicBezTo>
                  <a:pt x="11843" y="4990"/>
                  <a:pt x="11427" y="5014"/>
                  <a:pt x="10857" y="5027"/>
                </a:cubicBezTo>
                <a:lnTo>
                  <a:pt x="9548" y="5057"/>
                </a:lnTo>
                <a:lnTo>
                  <a:pt x="9533" y="5047"/>
                </a:lnTo>
                <a:lnTo>
                  <a:pt x="9348" y="4917"/>
                </a:lnTo>
                <a:cubicBezTo>
                  <a:pt x="9268" y="4861"/>
                  <a:pt x="9189" y="4814"/>
                  <a:pt x="9107" y="4775"/>
                </a:cubicBezTo>
                <a:cubicBezTo>
                  <a:pt x="9052" y="4748"/>
                  <a:pt x="8993" y="4730"/>
                  <a:pt x="8935" y="4710"/>
                </a:cubicBezTo>
                <a:cubicBezTo>
                  <a:pt x="8907" y="4701"/>
                  <a:pt x="8881" y="4688"/>
                  <a:pt x="8851" y="4680"/>
                </a:cubicBezTo>
                <a:cubicBezTo>
                  <a:pt x="8672" y="4632"/>
                  <a:pt x="8470" y="4610"/>
                  <a:pt x="8218" y="4609"/>
                </a:cubicBezTo>
                <a:cubicBezTo>
                  <a:pt x="8050" y="4609"/>
                  <a:pt x="7922" y="4617"/>
                  <a:pt x="7803" y="4634"/>
                </a:cubicBezTo>
                <a:cubicBezTo>
                  <a:pt x="7649" y="4659"/>
                  <a:pt x="7495" y="4705"/>
                  <a:pt x="7311" y="4785"/>
                </a:cubicBezTo>
                <a:cubicBezTo>
                  <a:pt x="7212" y="4831"/>
                  <a:pt x="7106" y="4884"/>
                  <a:pt x="6972" y="4956"/>
                </a:cubicBezTo>
                <a:cubicBezTo>
                  <a:pt x="6849" y="5021"/>
                  <a:pt x="6746" y="5069"/>
                  <a:pt x="6651" y="5107"/>
                </a:cubicBezTo>
                <a:cubicBezTo>
                  <a:pt x="6583" y="5139"/>
                  <a:pt x="6525" y="5160"/>
                  <a:pt x="6466" y="5173"/>
                </a:cubicBezTo>
                <a:cubicBezTo>
                  <a:pt x="6308" y="5215"/>
                  <a:pt x="6157" y="5225"/>
                  <a:pt x="5958" y="5212"/>
                </a:cubicBezTo>
                <a:cubicBezTo>
                  <a:pt x="5881" y="5207"/>
                  <a:pt x="5852" y="5210"/>
                  <a:pt x="5820" y="5212"/>
                </a:cubicBezTo>
                <a:cubicBezTo>
                  <a:pt x="5771" y="5224"/>
                  <a:pt x="5759" y="5246"/>
                  <a:pt x="5784" y="5285"/>
                </a:cubicBezTo>
                <a:cubicBezTo>
                  <a:pt x="5822" y="5333"/>
                  <a:pt x="5988" y="5484"/>
                  <a:pt x="6181" y="5639"/>
                </a:cubicBezTo>
                <a:cubicBezTo>
                  <a:pt x="6270" y="5712"/>
                  <a:pt x="6364" y="5777"/>
                  <a:pt x="6459" y="5839"/>
                </a:cubicBezTo>
                <a:cubicBezTo>
                  <a:pt x="6650" y="5962"/>
                  <a:pt x="6851" y="6064"/>
                  <a:pt x="7059" y="6143"/>
                </a:cubicBezTo>
                <a:cubicBezTo>
                  <a:pt x="7474" y="6300"/>
                  <a:pt x="7914" y="6366"/>
                  <a:pt x="8338" y="6330"/>
                </a:cubicBezTo>
                <a:cubicBezTo>
                  <a:pt x="8444" y="6320"/>
                  <a:pt x="8547" y="6304"/>
                  <a:pt x="8650" y="6282"/>
                </a:cubicBezTo>
                <a:cubicBezTo>
                  <a:pt x="8734" y="6264"/>
                  <a:pt x="8812" y="6245"/>
                  <a:pt x="8882" y="6225"/>
                </a:cubicBezTo>
                <a:cubicBezTo>
                  <a:pt x="8883" y="6224"/>
                  <a:pt x="8883" y="6225"/>
                  <a:pt x="8884" y="6225"/>
                </a:cubicBezTo>
                <a:cubicBezTo>
                  <a:pt x="8907" y="6218"/>
                  <a:pt x="8925" y="6210"/>
                  <a:pt x="8947" y="6203"/>
                </a:cubicBezTo>
                <a:cubicBezTo>
                  <a:pt x="8992" y="6188"/>
                  <a:pt x="9037" y="6174"/>
                  <a:pt x="9078" y="6157"/>
                </a:cubicBezTo>
                <a:cubicBezTo>
                  <a:pt x="9136" y="6133"/>
                  <a:pt x="9191" y="6107"/>
                  <a:pt x="9241" y="6079"/>
                </a:cubicBezTo>
                <a:cubicBezTo>
                  <a:pt x="9242" y="6078"/>
                  <a:pt x="9242" y="6078"/>
                  <a:pt x="9243" y="6077"/>
                </a:cubicBezTo>
                <a:cubicBezTo>
                  <a:pt x="9293" y="6048"/>
                  <a:pt x="9338" y="6017"/>
                  <a:pt x="9381" y="5983"/>
                </a:cubicBezTo>
                <a:lnTo>
                  <a:pt x="9515" y="5876"/>
                </a:lnTo>
                <a:lnTo>
                  <a:pt x="10732" y="5887"/>
                </a:lnTo>
                <a:cubicBezTo>
                  <a:pt x="11401" y="5893"/>
                  <a:pt x="11961" y="5901"/>
                  <a:pt x="11976" y="5906"/>
                </a:cubicBezTo>
                <a:cubicBezTo>
                  <a:pt x="11990" y="5911"/>
                  <a:pt x="12225" y="5914"/>
                  <a:pt x="12499" y="5910"/>
                </a:cubicBezTo>
                <a:cubicBezTo>
                  <a:pt x="12981" y="5902"/>
                  <a:pt x="13003" y="5905"/>
                  <a:pt x="13061" y="6008"/>
                </a:cubicBezTo>
                <a:cubicBezTo>
                  <a:pt x="13077" y="6035"/>
                  <a:pt x="13108" y="6065"/>
                  <a:pt x="13150" y="6097"/>
                </a:cubicBezTo>
                <a:cubicBezTo>
                  <a:pt x="13152" y="6098"/>
                  <a:pt x="13153" y="6099"/>
                  <a:pt x="13155" y="6100"/>
                </a:cubicBezTo>
                <a:cubicBezTo>
                  <a:pt x="13161" y="6104"/>
                  <a:pt x="13169" y="6106"/>
                  <a:pt x="13175" y="6111"/>
                </a:cubicBezTo>
                <a:cubicBezTo>
                  <a:pt x="13227" y="6149"/>
                  <a:pt x="13281" y="6176"/>
                  <a:pt x="13335" y="6205"/>
                </a:cubicBezTo>
                <a:cubicBezTo>
                  <a:pt x="13377" y="6226"/>
                  <a:pt x="13422" y="6245"/>
                  <a:pt x="13469" y="6264"/>
                </a:cubicBezTo>
                <a:cubicBezTo>
                  <a:pt x="13503" y="6277"/>
                  <a:pt x="13537" y="6292"/>
                  <a:pt x="13576" y="6303"/>
                </a:cubicBezTo>
                <a:cubicBezTo>
                  <a:pt x="13604" y="6312"/>
                  <a:pt x="13630" y="6322"/>
                  <a:pt x="13658" y="6330"/>
                </a:cubicBezTo>
                <a:cubicBezTo>
                  <a:pt x="13712" y="6343"/>
                  <a:pt x="13785" y="6352"/>
                  <a:pt x="13850" y="6363"/>
                </a:cubicBezTo>
                <a:cubicBezTo>
                  <a:pt x="13996" y="6389"/>
                  <a:pt x="14229" y="6422"/>
                  <a:pt x="14514" y="6449"/>
                </a:cubicBezTo>
                <a:cubicBezTo>
                  <a:pt x="15254" y="6520"/>
                  <a:pt x="16156" y="6501"/>
                  <a:pt x="17648" y="6381"/>
                </a:cubicBezTo>
                <a:cubicBezTo>
                  <a:pt x="18126" y="6343"/>
                  <a:pt x="18590" y="6298"/>
                  <a:pt x="19021" y="6253"/>
                </a:cubicBezTo>
                <a:cubicBezTo>
                  <a:pt x="20315" y="6117"/>
                  <a:pt x="21310" y="5963"/>
                  <a:pt x="21459" y="5863"/>
                </a:cubicBezTo>
                <a:cubicBezTo>
                  <a:pt x="21467" y="5859"/>
                  <a:pt x="21470" y="5845"/>
                  <a:pt x="21477" y="5839"/>
                </a:cubicBezTo>
                <a:cubicBezTo>
                  <a:pt x="21514" y="5799"/>
                  <a:pt x="21547" y="5733"/>
                  <a:pt x="21564" y="5645"/>
                </a:cubicBezTo>
                <a:cubicBezTo>
                  <a:pt x="21581" y="5547"/>
                  <a:pt x="21583" y="5430"/>
                  <a:pt x="21562" y="5319"/>
                </a:cubicBezTo>
                <a:cubicBezTo>
                  <a:pt x="21546" y="5236"/>
                  <a:pt x="21524" y="5180"/>
                  <a:pt x="21470" y="5134"/>
                </a:cubicBezTo>
                <a:cubicBezTo>
                  <a:pt x="21465" y="5129"/>
                  <a:pt x="21461" y="5122"/>
                  <a:pt x="21455" y="5118"/>
                </a:cubicBezTo>
                <a:cubicBezTo>
                  <a:pt x="21446" y="5112"/>
                  <a:pt x="21434" y="5108"/>
                  <a:pt x="21424" y="5102"/>
                </a:cubicBezTo>
                <a:cubicBezTo>
                  <a:pt x="21406" y="5092"/>
                  <a:pt x="21387" y="5082"/>
                  <a:pt x="21363" y="5073"/>
                </a:cubicBezTo>
                <a:cubicBezTo>
                  <a:pt x="21349" y="5068"/>
                  <a:pt x="21323" y="5063"/>
                  <a:pt x="21305" y="5057"/>
                </a:cubicBezTo>
                <a:cubicBezTo>
                  <a:pt x="21150" y="5009"/>
                  <a:pt x="20901" y="4967"/>
                  <a:pt x="20454" y="4901"/>
                </a:cubicBezTo>
                <a:cubicBezTo>
                  <a:pt x="20325" y="4882"/>
                  <a:pt x="20194" y="4867"/>
                  <a:pt x="20064" y="4849"/>
                </a:cubicBezTo>
                <a:cubicBezTo>
                  <a:pt x="18881" y="4690"/>
                  <a:pt x="17436" y="4557"/>
                  <a:pt x="16271" y="4495"/>
                </a:cubicBezTo>
                <a:cubicBezTo>
                  <a:pt x="15938" y="4481"/>
                  <a:pt x="15615" y="4471"/>
                  <a:pt x="15326" y="4470"/>
                </a:cubicBezTo>
                <a:close/>
                <a:moveTo>
                  <a:pt x="13435" y="6613"/>
                </a:moveTo>
                <a:cubicBezTo>
                  <a:pt x="13376" y="6613"/>
                  <a:pt x="13323" y="6618"/>
                  <a:pt x="13266" y="6620"/>
                </a:cubicBezTo>
                <a:cubicBezTo>
                  <a:pt x="13142" y="6623"/>
                  <a:pt x="13022" y="6628"/>
                  <a:pt x="12909" y="6636"/>
                </a:cubicBezTo>
                <a:cubicBezTo>
                  <a:pt x="12820" y="6642"/>
                  <a:pt x="12736" y="6649"/>
                  <a:pt x="12653" y="6657"/>
                </a:cubicBezTo>
                <a:cubicBezTo>
                  <a:pt x="12530" y="6670"/>
                  <a:pt x="12412" y="6684"/>
                  <a:pt x="12305" y="6701"/>
                </a:cubicBezTo>
                <a:cubicBezTo>
                  <a:pt x="12273" y="6707"/>
                  <a:pt x="12238" y="6712"/>
                  <a:pt x="12207" y="6718"/>
                </a:cubicBezTo>
                <a:cubicBezTo>
                  <a:pt x="12148" y="6729"/>
                  <a:pt x="12093" y="6740"/>
                  <a:pt x="12040" y="6753"/>
                </a:cubicBezTo>
                <a:cubicBezTo>
                  <a:pt x="12024" y="6757"/>
                  <a:pt x="12007" y="6760"/>
                  <a:pt x="11991" y="6764"/>
                </a:cubicBezTo>
                <a:cubicBezTo>
                  <a:pt x="11788" y="6818"/>
                  <a:pt x="11635" y="6888"/>
                  <a:pt x="11539" y="6970"/>
                </a:cubicBezTo>
                <a:cubicBezTo>
                  <a:pt x="11513" y="6992"/>
                  <a:pt x="11480" y="7008"/>
                  <a:pt x="11447" y="7024"/>
                </a:cubicBezTo>
                <a:cubicBezTo>
                  <a:pt x="11437" y="7031"/>
                  <a:pt x="11424" y="7038"/>
                  <a:pt x="11412" y="7043"/>
                </a:cubicBezTo>
                <a:cubicBezTo>
                  <a:pt x="11408" y="7045"/>
                  <a:pt x="11405" y="7045"/>
                  <a:pt x="11401" y="7047"/>
                </a:cubicBezTo>
                <a:cubicBezTo>
                  <a:pt x="11377" y="7056"/>
                  <a:pt x="11336" y="7061"/>
                  <a:pt x="11300" y="7066"/>
                </a:cubicBezTo>
                <a:cubicBezTo>
                  <a:pt x="11289" y="7067"/>
                  <a:pt x="11278" y="7073"/>
                  <a:pt x="11267" y="7073"/>
                </a:cubicBezTo>
                <a:cubicBezTo>
                  <a:pt x="11185" y="7073"/>
                  <a:pt x="11103" y="7093"/>
                  <a:pt x="11086" y="7114"/>
                </a:cubicBezTo>
                <a:cubicBezTo>
                  <a:pt x="11068" y="7137"/>
                  <a:pt x="10988" y="7132"/>
                  <a:pt x="10892" y="7104"/>
                </a:cubicBezTo>
                <a:cubicBezTo>
                  <a:pt x="10863" y="7095"/>
                  <a:pt x="10845" y="7094"/>
                  <a:pt x="10821" y="7089"/>
                </a:cubicBezTo>
                <a:cubicBezTo>
                  <a:pt x="10709" y="7096"/>
                  <a:pt x="10615" y="7105"/>
                  <a:pt x="10596" y="7116"/>
                </a:cubicBezTo>
                <a:cubicBezTo>
                  <a:pt x="10593" y="7118"/>
                  <a:pt x="10529" y="7121"/>
                  <a:pt x="10516" y="7123"/>
                </a:cubicBezTo>
                <a:cubicBezTo>
                  <a:pt x="10437" y="7132"/>
                  <a:pt x="10321" y="7140"/>
                  <a:pt x="10172" y="7148"/>
                </a:cubicBezTo>
                <a:cubicBezTo>
                  <a:pt x="9932" y="7161"/>
                  <a:pt x="9614" y="7174"/>
                  <a:pt x="9232" y="7184"/>
                </a:cubicBezTo>
                <a:lnTo>
                  <a:pt x="7928" y="7214"/>
                </a:lnTo>
                <a:lnTo>
                  <a:pt x="7917" y="7207"/>
                </a:lnTo>
                <a:lnTo>
                  <a:pt x="7696" y="7056"/>
                </a:lnTo>
                <a:cubicBezTo>
                  <a:pt x="7624" y="7006"/>
                  <a:pt x="7544" y="6963"/>
                  <a:pt x="7460" y="6926"/>
                </a:cubicBezTo>
                <a:cubicBezTo>
                  <a:pt x="7376" y="6888"/>
                  <a:pt x="7287" y="6858"/>
                  <a:pt x="7192" y="6833"/>
                </a:cubicBezTo>
                <a:cubicBezTo>
                  <a:pt x="7167" y="6826"/>
                  <a:pt x="7140" y="6823"/>
                  <a:pt x="7114" y="6817"/>
                </a:cubicBezTo>
                <a:cubicBezTo>
                  <a:pt x="7039" y="6800"/>
                  <a:pt x="6964" y="6784"/>
                  <a:pt x="6883" y="6774"/>
                </a:cubicBezTo>
                <a:cubicBezTo>
                  <a:pt x="6775" y="6762"/>
                  <a:pt x="6662" y="6758"/>
                  <a:pt x="6544" y="6758"/>
                </a:cubicBezTo>
                <a:cubicBezTo>
                  <a:pt x="6452" y="6759"/>
                  <a:pt x="6373" y="6764"/>
                  <a:pt x="6296" y="6771"/>
                </a:cubicBezTo>
                <a:cubicBezTo>
                  <a:pt x="6180" y="6784"/>
                  <a:pt x="6068" y="6809"/>
                  <a:pt x="5958" y="6838"/>
                </a:cubicBezTo>
                <a:cubicBezTo>
                  <a:pt x="5799" y="6888"/>
                  <a:pt x="5628" y="6965"/>
                  <a:pt x="5389" y="7089"/>
                </a:cubicBezTo>
                <a:cubicBezTo>
                  <a:pt x="5378" y="7095"/>
                  <a:pt x="5371" y="7096"/>
                  <a:pt x="5360" y="7102"/>
                </a:cubicBezTo>
                <a:cubicBezTo>
                  <a:pt x="5294" y="7137"/>
                  <a:pt x="5233" y="7169"/>
                  <a:pt x="5158" y="7203"/>
                </a:cubicBezTo>
                <a:cubicBezTo>
                  <a:pt x="5115" y="7223"/>
                  <a:pt x="5070" y="7244"/>
                  <a:pt x="5033" y="7260"/>
                </a:cubicBezTo>
                <a:cubicBezTo>
                  <a:pt x="5024" y="7264"/>
                  <a:pt x="5014" y="7268"/>
                  <a:pt x="5006" y="7271"/>
                </a:cubicBezTo>
                <a:cubicBezTo>
                  <a:pt x="4941" y="7297"/>
                  <a:pt x="4887" y="7316"/>
                  <a:pt x="4837" y="7331"/>
                </a:cubicBezTo>
                <a:cubicBezTo>
                  <a:pt x="4836" y="7332"/>
                  <a:pt x="4835" y="7333"/>
                  <a:pt x="4834" y="7333"/>
                </a:cubicBezTo>
                <a:cubicBezTo>
                  <a:pt x="4833" y="7334"/>
                  <a:pt x="4829" y="7333"/>
                  <a:pt x="4828" y="7333"/>
                </a:cubicBezTo>
                <a:cubicBezTo>
                  <a:pt x="4759" y="7353"/>
                  <a:pt x="4695" y="7364"/>
                  <a:pt x="4625" y="7369"/>
                </a:cubicBezTo>
                <a:cubicBezTo>
                  <a:pt x="4623" y="7369"/>
                  <a:pt x="4620" y="7370"/>
                  <a:pt x="4618" y="7370"/>
                </a:cubicBezTo>
                <a:cubicBezTo>
                  <a:pt x="4617" y="7371"/>
                  <a:pt x="4615" y="7370"/>
                  <a:pt x="4614" y="7370"/>
                </a:cubicBezTo>
                <a:cubicBezTo>
                  <a:pt x="4555" y="7373"/>
                  <a:pt x="4493" y="7371"/>
                  <a:pt x="4413" y="7367"/>
                </a:cubicBezTo>
                <a:cubicBezTo>
                  <a:pt x="4410" y="7367"/>
                  <a:pt x="4408" y="7367"/>
                  <a:pt x="4404" y="7367"/>
                </a:cubicBezTo>
                <a:cubicBezTo>
                  <a:pt x="4397" y="7366"/>
                  <a:pt x="4390" y="7367"/>
                  <a:pt x="4382" y="7367"/>
                </a:cubicBezTo>
                <a:cubicBezTo>
                  <a:pt x="4303" y="7362"/>
                  <a:pt x="4232" y="7361"/>
                  <a:pt x="4179" y="7362"/>
                </a:cubicBezTo>
                <a:cubicBezTo>
                  <a:pt x="4124" y="7363"/>
                  <a:pt x="4088" y="7368"/>
                  <a:pt x="4088" y="7374"/>
                </a:cubicBezTo>
                <a:cubicBezTo>
                  <a:pt x="4089" y="7390"/>
                  <a:pt x="4123" y="7431"/>
                  <a:pt x="4181" y="7486"/>
                </a:cubicBezTo>
                <a:cubicBezTo>
                  <a:pt x="4182" y="7487"/>
                  <a:pt x="4181" y="7488"/>
                  <a:pt x="4181" y="7488"/>
                </a:cubicBezTo>
                <a:cubicBezTo>
                  <a:pt x="4240" y="7544"/>
                  <a:pt x="4323" y="7612"/>
                  <a:pt x="4411" y="7685"/>
                </a:cubicBezTo>
                <a:cubicBezTo>
                  <a:pt x="4411" y="7686"/>
                  <a:pt x="4411" y="7687"/>
                  <a:pt x="4411" y="7687"/>
                </a:cubicBezTo>
                <a:cubicBezTo>
                  <a:pt x="4499" y="7760"/>
                  <a:pt x="4596" y="7836"/>
                  <a:pt x="4685" y="7902"/>
                </a:cubicBezTo>
                <a:cubicBezTo>
                  <a:pt x="4775" y="7969"/>
                  <a:pt x="4857" y="8026"/>
                  <a:pt x="4919" y="8063"/>
                </a:cubicBezTo>
                <a:cubicBezTo>
                  <a:pt x="5070" y="8152"/>
                  <a:pt x="5364" y="8281"/>
                  <a:pt x="5572" y="8349"/>
                </a:cubicBezTo>
                <a:cubicBezTo>
                  <a:pt x="5904" y="8458"/>
                  <a:pt x="6017" y="8475"/>
                  <a:pt x="6490" y="8474"/>
                </a:cubicBezTo>
                <a:cubicBezTo>
                  <a:pt x="7000" y="8473"/>
                  <a:pt x="7293" y="8411"/>
                  <a:pt x="7614" y="8241"/>
                </a:cubicBezTo>
                <a:cubicBezTo>
                  <a:pt x="7659" y="8216"/>
                  <a:pt x="7702" y="8197"/>
                  <a:pt x="7750" y="8168"/>
                </a:cubicBezTo>
                <a:lnTo>
                  <a:pt x="7754" y="8164"/>
                </a:lnTo>
                <a:lnTo>
                  <a:pt x="7924" y="8061"/>
                </a:lnTo>
                <a:lnTo>
                  <a:pt x="7932" y="8057"/>
                </a:lnTo>
                <a:lnTo>
                  <a:pt x="7937" y="8054"/>
                </a:lnTo>
                <a:lnTo>
                  <a:pt x="8122" y="8057"/>
                </a:lnTo>
                <a:lnTo>
                  <a:pt x="9310" y="8063"/>
                </a:lnTo>
                <a:cubicBezTo>
                  <a:pt x="10068" y="8066"/>
                  <a:pt x="10711" y="8078"/>
                  <a:pt x="10739" y="8091"/>
                </a:cubicBezTo>
                <a:cubicBezTo>
                  <a:pt x="10766" y="8105"/>
                  <a:pt x="10774" y="8135"/>
                  <a:pt x="10756" y="8157"/>
                </a:cubicBezTo>
                <a:cubicBezTo>
                  <a:pt x="10750" y="8165"/>
                  <a:pt x="10755" y="8172"/>
                  <a:pt x="10759" y="8178"/>
                </a:cubicBezTo>
                <a:cubicBezTo>
                  <a:pt x="10787" y="8181"/>
                  <a:pt x="10822" y="8180"/>
                  <a:pt x="10854" y="8182"/>
                </a:cubicBezTo>
                <a:cubicBezTo>
                  <a:pt x="10880" y="8170"/>
                  <a:pt x="10902" y="8154"/>
                  <a:pt x="10912" y="8132"/>
                </a:cubicBezTo>
                <a:cubicBezTo>
                  <a:pt x="10933" y="8089"/>
                  <a:pt x="11017" y="8068"/>
                  <a:pt x="11160" y="8068"/>
                </a:cubicBezTo>
                <a:cubicBezTo>
                  <a:pt x="11343" y="8068"/>
                  <a:pt x="11388" y="8086"/>
                  <a:pt x="11456" y="8191"/>
                </a:cubicBezTo>
                <a:cubicBezTo>
                  <a:pt x="11485" y="8235"/>
                  <a:pt x="11534" y="8275"/>
                  <a:pt x="11594" y="8314"/>
                </a:cubicBezTo>
                <a:cubicBezTo>
                  <a:pt x="11631" y="8333"/>
                  <a:pt x="11663" y="8354"/>
                  <a:pt x="11706" y="8372"/>
                </a:cubicBezTo>
                <a:cubicBezTo>
                  <a:pt x="11716" y="8377"/>
                  <a:pt x="11726" y="8382"/>
                  <a:pt x="11737" y="8386"/>
                </a:cubicBezTo>
                <a:cubicBezTo>
                  <a:pt x="11825" y="8421"/>
                  <a:pt x="11927" y="8451"/>
                  <a:pt x="12040" y="8479"/>
                </a:cubicBezTo>
                <a:cubicBezTo>
                  <a:pt x="12091" y="8492"/>
                  <a:pt x="12153" y="8503"/>
                  <a:pt x="12210" y="8515"/>
                </a:cubicBezTo>
                <a:cubicBezTo>
                  <a:pt x="12292" y="8531"/>
                  <a:pt x="12370" y="8549"/>
                  <a:pt x="12464" y="8563"/>
                </a:cubicBezTo>
                <a:cubicBezTo>
                  <a:pt x="12633" y="8587"/>
                  <a:pt x="12820" y="8608"/>
                  <a:pt x="13030" y="8625"/>
                </a:cubicBezTo>
                <a:cubicBezTo>
                  <a:pt x="13606" y="8671"/>
                  <a:pt x="14525" y="8650"/>
                  <a:pt x="15718" y="8563"/>
                </a:cubicBezTo>
                <a:cubicBezTo>
                  <a:pt x="16116" y="8534"/>
                  <a:pt x="16544" y="8497"/>
                  <a:pt x="16999" y="8454"/>
                </a:cubicBezTo>
                <a:cubicBezTo>
                  <a:pt x="17372" y="8419"/>
                  <a:pt x="17724" y="8381"/>
                  <a:pt x="18047" y="8342"/>
                </a:cubicBezTo>
                <a:cubicBezTo>
                  <a:pt x="18141" y="8331"/>
                  <a:pt x="18211" y="8319"/>
                  <a:pt x="18299" y="8308"/>
                </a:cubicBezTo>
                <a:cubicBezTo>
                  <a:pt x="18753" y="8250"/>
                  <a:pt x="19129" y="8193"/>
                  <a:pt x="19398" y="8139"/>
                </a:cubicBezTo>
                <a:cubicBezTo>
                  <a:pt x="19467" y="8125"/>
                  <a:pt x="19544" y="8113"/>
                  <a:pt x="19598" y="8100"/>
                </a:cubicBezTo>
                <a:cubicBezTo>
                  <a:pt x="19646" y="8088"/>
                  <a:pt x="19697" y="8075"/>
                  <a:pt x="19732" y="8064"/>
                </a:cubicBezTo>
                <a:cubicBezTo>
                  <a:pt x="19782" y="8049"/>
                  <a:pt x="19818" y="8035"/>
                  <a:pt x="19839" y="8022"/>
                </a:cubicBezTo>
                <a:cubicBezTo>
                  <a:pt x="19839" y="8021"/>
                  <a:pt x="19841" y="8020"/>
                  <a:pt x="19841" y="8020"/>
                </a:cubicBezTo>
                <a:cubicBezTo>
                  <a:pt x="19845" y="8017"/>
                  <a:pt x="19846" y="8009"/>
                  <a:pt x="19850" y="8006"/>
                </a:cubicBezTo>
                <a:cubicBezTo>
                  <a:pt x="19871" y="7988"/>
                  <a:pt x="19891" y="7965"/>
                  <a:pt x="19906" y="7931"/>
                </a:cubicBezTo>
                <a:cubicBezTo>
                  <a:pt x="19910" y="7922"/>
                  <a:pt x="19911" y="7907"/>
                  <a:pt x="19915" y="7897"/>
                </a:cubicBezTo>
                <a:cubicBezTo>
                  <a:pt x="19927" y="7860"/>
                  <a:pt x="19940" y="7820"/>
                  <a:pt x="19946" y="7774"/>
                </a:cubicBezTo>
                <a:cubicBezTo>
                  <a:pt x="19961" y="7661"/>
                  <a:pt x="19955" y="7532"/>
                  <a:pt x="19921" y="7431"/>
                </a:cubicBezTo>
                <a:cubicBezTo>
                  <a:pt x="19865" y="7263"/>
                  <a:pt x="19843" y="7249"/>
                  <a:pt x="19556" y="7182"/>
                </a:cubicBezTo>
                <a:cubicBezTo>
                  <a:pt x="19383" y="7142"/>
                  <a:pt x="19102" y="7095"/>
                  <a:pt x="18760" y="7047"/>
                </a:cubicBezTo>
                <a:cubicBezTo>
                  <a:pt x="18696" y="7037"/>
                  <a:pt x="18613" y="7028"/>
                  <a:pt x="18544" y="7018"/>
                </a:cubicBezTo>
                <a:cubicBezTo>
                  <a:pt x="18205" y="6973"/>
                  <a:pt x="17833" y="6926"/>
                  <a:pt x="17418" y="6881"/>
                </a:cubicBezTo>
                <a:cubicBezTo>
                  <a:pt x="16948" y="6830"/>
                  <a:pt x="16447" y="6783"/>
                  <a:pt x="15956" y="6741"/>
                </a:cubicBezTo>
                <a:cubicBezTo>
                  <a:pt x="15952" y="6740"/>
                  <a:pt x="15949" y="6739"/>
                  <a:pt x="15945" y="6739"/>
                </a:cubicBezTo>
                <a:cubicBezTo>
                  <a:pt x="15450" y="6697"/>
                  <a:pt x="14965" y="6662"/>
                  <a:pt x="14532" y="6637"/>
                </a:cubicBezTo>
                <a:cubicBezTo>
                  <a:pt x="14334" y="6626"/>
                  <a:pt x="14144" y="6619"/>
                  <a:pt x="13961" y="6614"/>
                </a:cubicBezTo>
                <a:cubicBezTo>
                  <a:pt x="13778" y="6610"/>
                  <a:pt x="13604" y="6610"/>
                  <a:pt x="13435" y="6613"/>
                </a:cubicBezTo>
                <a:close/>
                <a:moveTo>
                  <a:pt x="2204" y="7410"/>
                </a:moveTo>
                <a:cubicBezTo>
                  <a:pt x="2087" y="7491"/>
                  <a:pt x="1998" y="7550"/>
                  <a:pt x="1977" y="7550"/>
                </a:cubicBezTo>
                <a:cubicBezTo>
                  <a:pt x="1949" y="7550"/>
                  <a:pt x="1929" y="7566"/>
                  <a:pt x="1937" y="7586"/>
                </a:cubicBezTo>
                <a:cubicBezTo>
                  <a:pt x="1944" y="7606"/>
                  <a:pt x="1813" y="7713"/>
                  <a:pt x="1645" y="7822"/>
                </a:cubicBezTo>
                <a:cubicBezTo>
                  <a:pt x="1477" y="7932"/>
                  <a:pt x="1288" y="8091"/>
                  <a:pt x="1224" y="8175"/>
                </a:cubicBezTo>
                <a:cubicBezTo>
                  <a:pt x="1202" y="8203"/>
                  <a:pt x="1180" y="8223"/>
                  <a:pt x="1159" y="8246"/>
                </a:cubicBezTo>
                <a:cubicBezTo>
                  <a:pt x="1424" y="8026"/>
                  <a:pt x="1786" y="7735"/>
                  <a:pt x="2204" y="7410"/>
                </a:cubicBezTo>
                <a:close/>
                <a:moveTo>
                  <a:pt x="1039" y="8347"/>
                </a:moveTo>
                <a:cubicBezTo>
                  <a:pt x="1017" y="8366"/>
                  <a:pt x="981" y="8396"/>
                  <a:pt x="963" y="8411"/>
                </a:cubicBezTo>
                <a:cubicBezTo>
                  <a:pt x="999" y="8375"/>
                  <a:pt x="1020" y="8359"/>
                  <a:pt x="1039" y="8347"/>
                </a:cubicBezTo>
                <a:close/>
                <a:moveTo>
                  <a:pt x="10569" y="8682"/>
                </a:moveTo>
                <a:cubicBezTo>
                  <a:pt x="9876" y="8696"/>
                  <a:pt x="9504" y="8720"/>
                  <a:pt x="9239" y="8790"/>
                </a:cubicBezTo>
                <a:cubicBezTo>
                  <a:pt x="9179" y="8809"/>
                  <a:pt x="9121" y="8829"/>
                  <a:pt x="9067" y="8849"/>
                </a:cubicBezTo>
                <a:cubicBezTo>
                  <a:pt x="8979" y="8885"/>
                  <a:pt x="8900" y="8928"/>
                  <a:pt x="8817" y="8983"/>
                </a:cubicBezTo>
                <a:cubicBezTo>
                  <a:pt x="8671" y="9079"/>
                  <a:pt x="8560" y="9119"/>
                  <a:pt x="8458" y="9111"/>
                </a:cubicBezTo>
                <a:cubicBezTo>
                  <a:pt x="8431" y="9108"/>
                  <a:pt x="8406" y="9110"/>
                  <a:pt x="8380" y="9112"/>
                </a:cubicBezTo>
                <a:cubicBezTo>
                  <a:pt x="8329" y="9121"/>
                  <a:pt x="8282" y="9133"/>
                  <a:pt x="8269" y="9150"/>
                </a:cubicBezTo>
                <a:cubicBezTo>
                  <a:pt x="8247" y="9179"/>
                  <a:pt x="8223" y="9177"/>
                  <a:pt x="8191" y="9157"/>
                </a:cubicBezTo>
                <a:cubicBezTo>
                  <a:pt x="8167" y="9153"/>
                  <a:pt x="8143" y="9151"/>
                  <a:pt x="8109" y="9139"/>
                </a:cubicBezTo>
                <a:cubicBezTo>
                  <a:pt x="8002" y="9100"/>
                  <a:pt x="7957" y="9104"/>
                  <a:pt x="7881" y="9159"/>
                </a:cubicBezTo>
                <a:cubicBezTo>
                  <a:pt x="7802" y="9216"/>
                  <a:pt x="7603" y="9229"/>
                  <a:pt x="6680" y="9237"/>
                </a:cubicBezTo>
                <a:cubicBezTo>
                  <a:pt x="6071" y="9242"/>
                  <a:pt x="5475" y="9251"/>
                  <a:pt x="5356" y="9257"/>
                </a:cubicBezTo>
                <a:cubicBezTo>
                  <a:pt x="5288" y="9259"/>
                  <a:pt x="5237" y="9256"/>
                  <a:pt x="5189" y="9246"/>
                </a:cubicBezTo>
                <a:lnTo>
                  <a:pt x="5109" y="9246"/>
                </a:lnTo>
                <a:lnTo>
                  <a:pt x="4961" y="9136"/>
                </a:lnTo>
                <a:cubicBezTo>
                  <a:pt x="4953" y="9130"/>
                  <a:pt x="4948" y="9126"/>
                  <a:pt x="4939" y="9120"/>
                </a:cubicBezTo>
                <a:cubicBezTo>
                  <a:pt x="4673" y="8929"/>
                  <a:pt x="4418" y="8850"/>
                  <a:pt x="3976" y="8817"/>
                </a:cubicBezTo>
                <a:cubicBezTo>
                  <a:pt x="3863" y="8809"/>
                  <a:pt x="3765" y="8809"/>
                  <a:pt x="3669" y="8812"/>
                </a:cubicBezTo>
                <a:cubicBezTo>
                  <a:pt x="3642" y="8813"/>
                  <a:pt x="3615" y="8813"/>
                  <a:pt x="3588" y="8815"/>
                </a:cubicBezTo>
                <a:cubicBezTo>
                  <a:pt x="3274" y="8838"/>
                  <a:pt x="3006" y="8933"/>
                  <a:pt x="2601" y="9150"/>
                </a:cubicBezTo>
                <a:cubicBezTo>
                  <a:pt x="2144" y="9395"/>
                  <a:pt x="2045" y="9421"/>
                  <a:pt x="1611" y="9408"/>
                </a:cubicBezTo>
                <a:cubicBezTo>
                  <a:pt x="1461" y="9411"/>
                  <a:pt x="1359" y="9423"/>
                  <a:pt x="1340" y="9445"/>
                </a:cubicBezTo>
                <a:cubicBezTo>
                  <a:pt x="1373" y="9528"/>
                  <a:pt x="1666" y="9772"/>
                  <a:pt x="1955" y="9974"/>
                </a:cubicBezTo>
                <a:cubicBezTo>
                  <a:pt x="1998" y="10003"/>
                  <a:pt x="2040" y="10033"/>
                  <a:pt x="2084" y="10061"/>
                </a:cubicBezTo>
                <a:cubicBezTo>
                  <a:pt x="2148" y="10102"/>
                  <a:pt x="2212" y="10143"/>
                  <a:pt x="2267" y="10173"/>
                </a:cubicBezTo>
                <a:cubicBezTo>
                  <a:pt x="2293" y="10188"/>
                  <a:pt x="2313" y="10196"/>
                  <a:pt x="2338" y="10210"/>
                </a:cubicBezTo>
                <a:cubicBezTo>
                  <a:pt x="2454" y="10270"/>
                  <a:pt x="2563" y="10323"/>
                  <a:pt x="2666" y="10363"/>
                </a:cubicBezTo>
                <a:cubicBezTo>
                  <a:pt x="2670" y="10365"/>
                  <a:pt x="2677" y="10365"/>
                  <a:pt x="2681" y="10367"/>
                </a:cubicBezTo>
                <a:cubicBezTo>
                  <a:pt x="2768" y="10400"/>
                  <a:pt x="2851" y="10425"/>
                  <a:pt x="2935" y="10447"/>
                </a:cubicBezTo>
                <a:cubicBezTo>
                  <a:pt x="2988" y="10460"/>
                  <a:pt x="3040" y="10470"/>
                  <a:pt x="3094" y="10481"/>
                </a:cubicBezTo>
                <a:cubicBezTo>
                  <a:pt x="3300" y="10517"/>
                  <a:pt x="3520" y="10531"/>
                  <a:pt x="3809" y="10522"/>
                </a:cubicBezTo>
                <a:cubicBezTo>
                  <a:pt x="4365" y="10503"/>
                  <a:pt x="4676" y="10417"/>
                  <a:pt x="5010" y="10192"/>
                </a:cubicBezTo>
                <a:lnTo>
                  <a:pt x="5173" y="10084"/>
                </a:lnTo>
                <a:lnTo>
                  <a:pt x="6399" y="10112"/>
                </a:lnTo>
                <a:cubicBezTo>
                  <a:pt x="7575" y="10141"/>
                  <a:pt x="8040" y="10145"/>
                  <a:pt x="8273" y="10127"/>
                </a:cubicBezTo>
                <a:cubicBezTo>
                  <a:pt x="8351" y="10121"/>
                  <a:pt x="8377" y="10140"/>
                  <a:pt x="8365" y="10198"/>
                </a:cubicBezTo>
                <a:cubicBezTo>
                  <a:pt x="8351" y="10260"/>
                  <a:pt x="8377" y="10269"/>
                  <a:pt x="8485" y="10251"/>
                </a:cubicBezTo>
                <a:cubicBezTo>
                  <a:pt x="8493" y="10250"/>
                  <a:pt x="8492" y="10253"/>
                  <a:pt x="8501" y="10251"/>
                </a:cubicBezTo>
                <a:cubicBezTo>
                  <a:pt x="8623" y="10230"/>
                  <a:pt x="8683" y="10245"/>
                  <a:pt x="8786" y="10333"/>
                </a:cubicBezTo>
                <a:cubicBezTo>
                  <a:pt x="8952" y="10474"/>
                  <a:pt x="9497" y="10608"/>
                  <a:pt x="10090" y="10653"/>
                </a:cubicBezTo>
                <a:cubicBezTo>
                  <a:pt x="11067" y="10728"/>
                  <a:pt x="12187" y="10692"/>
                  <a:pt x="14002" y="10525"/>
                </a:cubicBezTo>
                <a:cubicBezTo>
                  <a:pt x="15755" y="10364"/>
                  <a:pt x="17015" y="10167"/>
                  <a:pt x="17120" y="10038"/>
                </a:cubicBezTo>
                <a:cubicBezTo>
                  <a:pt x="17168" y="9979"/>
                  <a:pt x="17174" y="9553"/>
                  <a:pt x="17129" y="9417"/>
                </a:cubicBezTo>
                <a:cubicBezTo>
                  <a:pt x="17123" y="9401"/>
                  <a:pt x="17111" y="9386"/>
                  <a:pt x="17093" y="9370"/>
                </a:cubicBezTo>
                <a:cubicBezTo>
                  <a:pt x="16969" y="9264"/>
                  <a:pt x="16529" y="9170"/>
                  <a:pt x="15595" y="9043"/>
                </a:cubicBezTo>
                <a:cubicBezTo>
                  <a:pt x="13723" y="8789"/>
                  <a:pt x="11855" y="8655"/>
                  <a:pt x="10569" y="8682"/>
                </a:cubicBezTo>
                <a:close/>
                <a:moveTo>
                  <a:pt x="557" y="8824"/>
                </a:moveTo>
                <a:cubicBezTo>
                  <a:pt x="531" y="8853"/>
                  <a:pt x="512" y="8880"/>
                  <a:pt x="488" y="8908"/>
                </a:cubicBezTo>
                <a:cubicBezTo>
                  <a:pt x="518" y="8865"/>
                  <a:pt x="540" y="8839"/>
                  <a:pt x="557" y="8824"/>
                </a:cubicBezTo>
                <a:close/>
                <a:moveTo>
                  <a:pt x="187" y="9328"/>
                </a:moveTo>
                <a:cubicBezTo>
                  <a:pt x="163" y="9352"/>
                  <a:pt x="142" y="9369"/>
                  <a:pt x="125" y="9379"/>
                </a:cubicBezTo>
                <a:cubicBezTo>
                  <a:pt x="111" y="9420"/>
                  <a:pt x="93" y="9464"/>
                  <a:pt x="85" y="9500"/>
                </a:cubicBezTo>
                <a:cubicBezTo>
                  <a:pt x="94" y="9482"/>
                  <a:pt x="100" y="9468"/>
                  <a:pt x="111" y="9449"/>
                </a:cubicBezTo>
                <a:cubicBezTo>
                  <a:pt x="137" y="9404"/>
                  <a:pt x="162" y="9369"/>
                  <a:pt x="187" y="9328"/>
                </a:cubicBezTo>
                <a:close/>
                <a:moveTo>
                  <a:pt x="11822" y="10881"/>
                </a:moveTo>
                <a:cubicBezTo>
                  <a:pt x="10876" y="10899"/>
                  <a:pt x="10294" y="11019"/>
                  <a:pt x="9963" y="11242"/>
                </a:cubicBezTo>
                <a:cubicBezTo>
                  <a:pt x="9951" y="11250"/>
                  <a:pt x="9936" y="11256"/>
                  <a:pt x="9923" y="11264"/>
                </a:cubicBezTo>
                <a:cubicBezTo>
                  <a:pt x="9914" y="11268"/>
                  <a:pt x="9905" y="11275"/>
                  <a:pt x="9896" y="11280"/>
                </a:cubicBezTo>
                <a:cubicBezTo>
                  <a:pt x="9823" y="11319"/>
                  <a:pt x="9747" y="11349"/>
                  <a:pt x="9704" y="11349"/>
                </a:cubicBezTo>
                <a:cubicBezTo>
                  <a:pt x="9649" y="11349"/>
                  <a:pt x="9588" y="11369"/>
                  <a:pt x="9568" y="11395"/>
                </a:cubicBezTo>
                <a:cubicBezTo>
                  <a:pt x="9542" y="11429"/>
                  <a:pt x="9515" y="11429"/>
                  <a:pt x="9473" y="11395"/>
                </a:cubicBezTo>
                <a:cubicBezTo>
                  <a:pt x="9440" y="11369"/>
                  <a:pt x="9379" y="11356"/>
                  <a:pt x="9317" y="11353"/>
                </a:cubicBezTo>
                <a:cubicBezTo>
                  <a:pt x="9279" y="11353"/>
                  <a:pt x="9240" y="11354"/>
                  <a:pt x="9207" y="11358"/>
                </a:cubicBezTo>
                <a:cubicBezTo>
                  <a:pt x="9207" y="11358"/>
                  <a:pt x="9206" y="11358"/>
                  <a:pt x="9205" y="11358"/>
                </a:cubicBezTo>
                <a:cubicBezTo>
                  <a:pt x="9176" y="11364"/>
                  <a:pt x="9151" y="11373"/>
                  <a:pt x="9134" y="11386"/>
                </a:cubicBezTo>
                <a:cubicBezTo>
                  <a:pt x="9106" y="11407"/>
                  <a:pt x="8487" y="11436"/>
                  <a:pt x="7759" y="11452"/>
                </a:cubicBezTo>
                <a:lnTo>
                  <a:pt x="6432" y="11481"/>
                </a:lnTo>
                <a:lnTo>
                  <a:pt x="6279" y="11353"/>
                </a:lnTo>
                <a:cubicBezTo>
                  <a:pt x="6229" y="11311"/>
                  <a:pt x="6173" y="11279"/>
                  <a:pt x="6116" y="11246"/>
                </a:cubicBezTo>
                <a:cubicBezTo>
                  <a:pt x="6095" y="11233"/>
                  <a:pt x="6072" y="11218"/>
                  <a:pt x="6051" y="11207"/>
                </a:cubicBezTo>
                <a:cubicBezTo>
                  <a:pt x="5809" y="11086"/>
                  <a:pt x="5499" y="11030"/>
                  <a:pt x="5086" y="11030"/>
                </a:cubicBezTo>
                <a:cubicBezTo>
                  <a:pt x="4839" y="11031"/>
                  <a:pt x="4690" y="11037"/>
                  <a:pt x="4533" y="11079"/>
                </a:cubicBezTo>
                <a:cubicBezTo>
                  <a:pt x="4501" y="11087"/>
                  <a:pt x="4467" y="11101"/>
                  <a:pt x="4433" y="11112"/>
                </a:cubicBezTo>
                <a:cubicBezTo>
                  <a:pt x="4281" y="11165"/>
                  <a:pt x="4109" y="11247"/>
                  <a:pt x="3816" y="11397"/>
                </a:cubicBezTo>
                <a:cubicBezTo>
                  <a:pt x="3443" y="11588"/>
                  <a:pt x="3111" y="11665"/>
                  <a:pt x="2837" y="11628"/>
                </a:cubicBezTo>
                <a:cubicBezTo>
                  <a:pt x="2787" y="11621"/>
                  <a:pt x="2744" y="11619"/>
                  <a:pt x="2708" y="11619"/>
                </a:cubicBezTo>
                <a:cubicBezTo>
                  <a:pt x="2702" y="11620"/>
                  <a:pt x="2691" y="11618"/>
                  <a:pt x="2686" y="11619"/>
                </a:cubicBezTo>
                <a:cubicBezTo>
                  <a:pt x="2667" y="11621"/>
                  <a:pt x="2662" y="11626"/>
                  <a:pt x="2652" y="11630"/>
                </a:cubicBezTo>
                <a:cubicBezTo>
                  <a:pt x="2643" y="11636"/>
                  <a:pt x="2638" y="11642"/>
                  <a:pt x="2637" y="11651"/>
                </a:cubicBezTo>
                <a:cubicBezTo>
                  <a:pt x="2666" y="11743"/>
                  <a:pt x="3136" y="12151"/>
                  <a:pt x="3397" y="12308"/>
                </a:cubicBezTo>
                <a:cubicBezTo>
                  <a:pt x="3783" y="12541"/>
                  <a:pt x="4118" y="12665"/>
                  <a:pt x="4536" y="12728"/>
                </a:cubicBezTo>
                <a:cubicBezTo>
                  <a:pt x="4696" y="12752"/>
                  <a:pt x="4855" y="12764"/>
                  <a:pt x="5008" y="12763"/>
                </a:cubicBezTo>
                <a:cubicBezTo>
                  <a:pt x="5468" y="12763"/>
                  <a:pt x="5889" y="12653"/>
                  <a:pt x="6243" y="12440"/>
                </a:cubicBezTo>
                <a:lnTo>
                  <a:pt x="6481" y="12296"/>
                </a:lnTo>
                <a:lnTo>
                  <a:pt x="7647" y="12320"/>
                </a:lnTo>
                <a:cubicBezTo>
                  <a:pt x="8288" y="12334"/>
                  <a:pt x="9043" y="12349"/>
                  <a:pt x="9325" y="12354"/>
                </a:cubicBezTo>
                <a:cubicBezTo>
                  <a:pt x="9703" y="12361"/>
                  <a:pt x="9837" y="12377"/>
                  <a:pt x="9827" y="12417"/>
                </a:cubicBezTo>
                <a:cubicBezTo>
                  <a:pt x="9820" y="12446"/>
                  <a:pt x="9841" y="12470"/>
                  <a:pt x="9874" y="12470"/>
                </a:cubicBezTo>
                <a:cubicBezTo>
                  <a:pt x="9907" y="12470"/>
                  <a:pt x="10005" y="12520"/>
                  <a:pt x="10092" y="12578"/>
                </a:cubicBezTo>
                <a:cubicBezTo>
                  <a:pt x="10114" y="12593"/>
                  <a:pt x="10145" y="12604"/>
                  <a:pt x="10170" y="12618"/>
                </a:cubicBezTo>
                <a:cubicBezTo>
                  <a:pt x="10220" y="12642"/>
                  <a:pt x="10268" y="12667"/>
                  <a:pt x="10328" y="12689"/>
                </a:cubicBezTo>
                <a:cubicBezTo>
                  <a:pt x="10403" y="12715"/>
                  <a:pt x="10485" y="12740"/>
                  <a:pt x="10585" y="12762"/>
                </a:cubicBezTo>
                <a:cubicBezTo>
                  <a:pt x="10809" y="12810"/>
                  <a:pt x="11103" y="12847"/>
                  <a:pt x="11490" y="12879"/>
                </a:cubicBezTo>
                <a:cubicBezTo>
                  <a:pt x="12396" y="12953"/>
                  <a:pt x="13319" y="12921"/>
                  <a:pt x="15270" y="12747"/>
                </a:cubicBezTo>
                <a:cubicBezTo>
                  <a:pt x="16909" y="12602"/>
                  <a:pt x="17982" y="12450"/>
                  <a:pt x="18299" y="12319"/>
                </a:cubicBezTo>
                <a:cubicBezTo>
                  <a:pt x="18417" y="12270"/>
                  <a:pt x="18447" y="12246"/>
                  <a:pt x="18455" y="12112"/>
                </a:cubicBezTo>
                <a:lnTo>
                  <a:pt x="18446" y="11915"/>
                </a:lnTo>
                <a:lnTo>
                  <a:pt x="18439" y="11733"/>
                </a:lnTo>
                <a:cubicBezTo>
                  <a:pt x="18429" y="11676"/>
                  <a:pt x="18417" y="11627"/>
                  <a:pt x="18404" y="11607"/>
                </a:cubicBezTo>
                <a:cubicBezTo>
                  <a:pt x="18308" y="11465"/>
                  <a:pt x="17311" y="11276"/>
                  <a:pt x="15865" y="11128"/>
                </a:cubicBezTo>
                <a:cubicBezTo>
                  <a:pt x="14082" y="10946"/>
                  <a:pt x="12774" y="10863"/>
                  <a:pt x="11828" y="10881"/>
                </a:cubicBezTo>
                <a:cubicBezTo>
                  <a:pt x="11826" y="10881"/>
                  <a:pt x="11824" y="10881"/>
                  <a:pt x="11822" y="10881"/>
                </a:cubicBezTo>
                <a:close/>
                <a:moveTo>
                  <a:pt x="14191" y="13055"/>
                </a:moveTo>
                <a:cubicBezTo>
                  <a:pt x="13669" y="13054"/>
                  <a:pt x="13312" y="13068"/>
                  <a:pt x="13019" y="13094"/>
                </a:cubicBezTo>
                <a:cubicBezTo>
                  <a:pt x="12614" y="13139"/>
                  <a:pt x="12415" y="13191"/>
                  <a:pt x="12167" y="13313"/>
                </a:cubicBezTo>
                <a:cubicBezTo>
                  <a:pt x="12142" y="13328"/>
                  <a:pt x="12116" y="13343"/>
                  <a:pt x="12091" y="13360"/>
                </a:cubicBezTo>
                <a:cubicBezTo>
                  <a:pt x="11949" y="13457"/>
                  <a:pt x="11821" y="13507"/>
                  <a:pt x="11713" y="13507"/>
                </a:cubicBezTo>
                <a:cubicBezTo>
                  <a:pt x="11622" y="13507"/>
                  <a:pt x="11532" y="13528"/>
                  <a:pt x="11512" y="13553"/>
                </a:cubicBezTo>
                <a:cubicBezTo>
                  <a:pt x="11486" y="13587"/>
                  <a:pt x="11461" y="13587"/>
                  <a:pt x="11418" y="13553"/>
                </a:cubicBezTo>
                <a:cubicBezTo>
                  <a:pt x="11398" y="13538"/>
                  <a:pt x="11366" y="13526"/>
                  <a:pt x="11331" y="13518"/>
                </a:cubicBezTo>
                <a:cubicBezTo>
                  <a:pt x="11234" y="13508"/>
                  <a:pt x="11132" y="13516"/>
                  <a:pt x="11097" y="13539"/>
                </a:cubicBezTo>
                <a:cubicBezTo>
                  <a:pt x="11096" y="13540"/>
                  <a:pt x="11088" y="13542"/>
                  <a:pt x="11086" y="13543"/>
                </a:cubicBezTo>
                <a:cubicBezTo>
                  <a:pt x="11085" y="13544"/>
                  <a:pt x="11081" y="13543"/>
                  <a:pt x="11080" y="13545"/>
                </a:cubicBezTo>
                <a:cubicBezTo>
                  <a:pt x="11079" y="13545"/>
                  <a:pt x="11063" y="13544"/>
                  <a:pt x="11062" y="13545"/>
                </a:cubicBezTo>
                <a:cubicBezTo>
                  <a:pt x="11014" y="13556"/>
                  <a:pt x="10894" y="13568"/>
                  <a:pt x="10685" y="13577"/>
                </a:cubicBezTo>
                <a:cubicBezTo>
                  <a:pt x="10681" y="13577"/>
                  <a:pt x="10682" y="13576"/>
                  <a:pt x="10678" y="13577"/>
                </a:cubicBezTo>
                <a:cubicBezTo>
                  <a:pt x="10426" y="13589"/>
                  <a:pt x="10089" y="13602"/>
                  <a:pt x="9704" y="13610"/>
                </a:cubicBezTo>
                <a:lnTo>
                  <a:pt x="8378" y="13639"/>
                </a:lnTo>
                <a:lnTo>
                  <a:pt x="8224" y="13511"/>
                </a:lnTo>
                <a:cubicBezTo>
                  <a:pt x="8193" y="13485"/>
                  <a:pt x="8154" y="13466"/>
                  <a:pt x="8120" y="13443"/>
                </a:cubicBezTo>
                <a:cubicBezTo>
                  <a:pt x="8077" y="13416"/>
                  <a:pt x="8036" y="13388"/>
                  <a:pt x="7988" y="13365"/>
                </a:cubicBezTo>
                <a:cubicBezTo>
                  <a:pt x="7910" y="13327"/>
                  <a:pt x="7826" y="13294"/>
                  <a:pt x="7734" y="13269"/>
                </a:cubicBezTo>
                <a:cubicBezTo>
                  <a:pt x="7733" y="13268"/>
                  <a:pt x="7731" y="13269"/>
                  <a:pt x="7730" y="13269"/>
                </a:cubicBezTo>
                <a:cubicBezTo>
                  <a:pt x="7541" y="13218"/>
                  <a:pt x="7323" y="13193"/>
                  <a:pt x="7070" y="13191"/>
                </a:cubicBezTo>
                <a:cubicBezTo>
                  <a:pt x="6715" y="13189"/>
                  <a:pt x="6494" y="13224"/>
                  <a:pt x="6187" y="13361"/>
                </a:cubicBezTo>
                <a:cubicBezTo>
                  <a:pt x="6178" y="13366"/>
                  <a:pt x="6166" y="13373"/>
                  <a:pt x="6156" y="13377"/>
                </a:cubicBezTo>
                <a:cubicBezTo>
                  <a:pt x="6059" y="13422"/>
                  <a:pt x="5956" y="13473"/>
                  <a:pt x="5833" y="13539"/>
                </a:cubicBezTo>
                <a:cubicBezTo>
                  <a:pt x="5627" y="13650"/>
                  <a:pt x="5455" y="13721"/>
                  <a:pt x="5293" y="13762"/>
                </a:cubicBezTo>
                <a:cubicBezTo>
                  <a:pt x="5248" y="13774"/>
                  <a:pt x="5204" y="13780"/>
                  <a:pt x="5160" y="13787"/>
                </a:cubicBezTo>
                <a:cubicBezTo>
                  <a:pt x="5133" y="13791"/>
                  <a:pt x="5105" y="13797"/>
                  <a:pt x="5077" y="13799"/>
                </a:cubicBezTo>
                <a:cubicBezTo>
                  <a:pt x="5076" y="13799"/>
                  <a:pt x="5076" y="13799"/>
                  <a:pt x="5075" y="13799"/>
                </a:cubicBezTo>
                <a:cubicBezTo>
                  <a:pt x="4999" y="13805"/>
                  <a:pt x="4923" y="13805"/>
                  <a:pt x="4839" y="13799"/>
                </a:cubicBezTo>
                <a:cubicBezTo>
                  <a:pt x="4737" y="13791"/>
                  <a:pt x="4696" y="13792"/>
                  <a:pt x="4663" y="13795"/>
                </a:cubicBezTo>
                <a:cubicBezTo>
                  <a:pt x="4626" y="13801"/>
                  <a:pt x="4610" y="13814"/>
                  <a:pt x="4620" y="13840"/>
                </a:cubicBezTo>
                <a:cubicBezTo>
                  <a:pt x="4629" y="13863"/>
                  <a:pt x="4666" y="13901"/>
                  <a:pt x="4716" y="13948"/>
                </a:cubicBezTo>
                <a:cubicBezTo>
                  <a:pt x="4722" y="13955"/>
                  <a:pt x="4729" y="13960"/>
                  <a:pt x="4736" y="13966"/>
                </a:cubicBezTo>
                <a:cubicBezTo>
                  <a:pt x="4792" y="14017"/>
                  <a:pt x="4870" y="14084"/>
                  <a:pt x="4968" y="14166"/>
                </a:cubicBezTo>
                <a:cubicBezTo>
                  <a:pt x="4985" y="14179"/>
                  <a:pt x="4999" y="14191"/>
                  <a:pt x="5017" y="14205"/>
                </a:cubicBezTo>
                <a:cubicBezTo>
                  <a:pt x="5073" y="14250"/>
                  <a:pt x="5133" y="14290"/>
                  <a:pt x="5191" y="14331"/>
                </a:cubicBezTo>
                <a:cubicBezTo>
                  <a:pt x="5252" y="14373"/>
                  <a:pt x="5313" y="14412"/>
                  <a:pt x="5374" y="14450"/>
                </a:cubicBezTo>
                <a:cubicBezTo>
                  <a:pt x="5660" y="14624"/>
                  <a:pt x="5967" y="14751"/>
                  <a:pt x="6283" y="14827"/>
                </a:cubicBezTo>
                <a:cubicBezTo>
                  <a:pt x="6315" y="14834"/>
                  <a:pt x="6345" y="14843"/>
                  <a:pt x="6377" y="14849"/>
                </a:cubicBezTo>
                <a:cubicBezTo>
                  <a:pt x="6418" y="14857"/>
                  <a:pt x="6462" y="14863"/>
                  <a:pt x="6504" y="14870"/>
                </a:cubicBezTo>
                <a:cubicBezTo>
                  <a:pt x="6707" y="14901"/>
                  <a:pt x="6911" y="14916"/>
                  <a:pt x="7108" y="14909"/>
                </a:cubicBezTo>
                <a:cubicBezTo>
                  <a:pt x="7217" y="14906"/>
                  <a:pt x="7323" y="14896"/>
                  <a:pt x="7426" y="14881"/>
                </a:cubicBezTo>
                <a:cubicBezTo>
                  <a:pt x="7429" y="14880"/>
                  <a:pt x="7431" y="14881"/>
                  <a:pt x="7433" y="14881"/>
                </a:cubicBezTo>
                <a:cubicBezTo>
                  <a:pt x="7549" y="14862"/>
                  <a:pt x="7664" y="14835"/>
                  <a:pt x="7776" y="14801"/>
                </a:cubicBezTo>
                <a:cubicBezTo>
                  <a:pt x="7777" y="14800"/>
                  <a:pt x="7778" y="14799"/>
                  <a:pt x="7779" y="14799"/>
                </a:cubicBezTo>
                <a:cubicBezTo>
                  <a:pt x="7784" y="14797"/>
                  <a:pt x="7791" y="14794"/>
                  <a:pt x="7796" y="14792"/>
                </a:cubicBezTo>
                <a:cubicBezTo>
                  <a:pt x="7867" y="14769"/>
                  <a:pt x="7946" y="14741"/>
                  <a:pt x="8019" y="14706"/>
                </a:cubicBezTo>
                <a:cubicBezTo>
                  <a:pt x="8028" y="14702"/>
                  <a:pt x="8033" y="14697"/>
                  <a:pt x="8042" y="14692"/>
                </a:cubicBezTo>
                <a:cubicBezTo>
                  <a:pt x="8107" y="14658"/>
                  <a:pt x="8170" y="14624"/>
                  <a:pt x="8224" y="14582"/>
                </a:cubicBezTo>
                <a:lnTo>
                  <a:pt x="8401" y="14447"/>
                </a:lnTo>
                <a:lnTo>
                  <a:pt x="9551" y="14475"/>
                </a:lnTo>
                <a:cubicBezTo>
                  <a:pt x="10185" y="14491"/>
                  <a:pt x="10912" y="14507"/>
                  <a:pt x="11164" y="14513"/>
                </a:cubicBezTo>
                <a:cubicBezTo>
                  <a:pt x="11498" y="14519"/>
                  <a:pt x="11620" y="14537"/>
                  <a:pt x="11610" y="14577"/>
                </a:cubicBezTo>
                <a:cubicBezTo>
                  <a:pt x="11606" y="14594"/>
                  <a:pt x="11617" y="14607"/>
                  <a:pt x="11646" y="14616"/>
                </a:cubicBezTo>
                <a:cubicBezTo>
                  <a:pt x="11685" y="14624"/>
                  <a:pt x="11732" y="14630"/>
                  <a:pt x="11775" y="14630"/>
                </a:cubicBezTo>
                <a:cubicBezTo>
                  <a:pt x="11776" y="14630"/>
                  <a:pt x="11776" y="14630"/>
                  <a:pt x="11777" y="14630"/>
                </a:cubicBezTo>
                <a:cubicBezTo>
                  <a:pt x="11889" y="14630"/>
                  <a:pt x="11994" y="14661"/>
                  <a:pt x="12054" y="14714"/>
                </a:cubicBezTo>
                <a:cubicBezTo>
                  <a:pt x="12066" y="14724"/>
                  <a:pt x="12092" y="14735"/>
                  <a:pt x="12107" y="14746"/>
                </a:cubicBezTo>
                <a:cubicBezTo>
                  <a:pt x="12159" y="14779"/>
                  <a:pt x="12217" y="14808"/>
                  <a:pt x="12288" y="14835"/>
                </a:cubicBezTo>
                <a:cubicBezTo>
                  <a:pt x="12323" y="14847"/>
                  <a:pt x="12367" y="14858"/>
                  <a:pt x="12408" y="14870"/>
                </a:cubicBezTo>
                <a:cubicBezTo>
                  <a:pt x="12458" y="14885"/>
                  <a:pt x="12507" y="14902"/>
                  <a:pt x="12566" y="14915"/>
                </a:cubicBezTo>
                <a:cubicBezTo>
                  <a:pt x="12618" y="14926"/>
                  <a:pt x="12684" y="14935"/>
                  <a:pt x="12742" y="14945"/>
                </a:cubicBezTo>
                <a:cubicBezTo>
                  <a:pt x="12946" y="14980"/>
                  <a:pt x="13185" y="15009"/>
                  <a:pt x="13498" y="15032"/>
                </a:cubicBezTo>
                <a:cubicBezTo>
                  <a:pt x="13838" y="15057"/>
                  <a:pt x="14243" y="15072"/>
                  <a:pt x="14483" y="15071"/>
                </a:cubicBezTo>
                <a:cubicBezTo>
                  <a:pt x="14570" y="15070"/>
                  <a:pt x="14675" y="15065"/>
                  <a:pt x="14771" y="15062"/>
                </a:cubicBezTo>
                <a:cubicBezTo>
                  <a:pt x="15663" y="15031"/>
                  <a:pt x="16838" y="14941"/>
                  <a:pt x="17889" y="14835"/>
                </a:cubicBezTo>
                <a:cubicBezTo>
                  <a:pt x="18638" y="14755"/>
                  <a:pt x="19333" y="14669"/>
                  <a:pt x="19781" y="14589"/>
                </a:cubicBezTo>
                <a:cubicBezTo>
                  <a:pt x="19820" y="14582"/>
                  <a:pt x="19854" y="14575"/>
                  <a:pt x="19888" y="14568"/>
                </a:cubicBezTo>
                <a:cubicBezTo>
                  <a:pt x="19940" y="14558"/>
                  <a:pt x="19987" y="14549"/>
                  <a:pt x="20031" y="14539"/>
                </a:cubicBezTo>
                <a:cubicBezTo>
                  <a:pt x="20281" y="14480"/>
                  <a:pt x="20349" y="14424"/>
                  <a:pt x="20401" y="14306"/>
                </a:cubicBezTo>
                <a:cubicBezTo>
                  <a:pt x="20409" y="14275"/>
                  <a:pt x="20421" y="14248"/>
                  <a:pt x="20427" y="14212"/>
                </a:cubicBezTo>
                <a:cubicBezTo>
                  <a:pt x="20437" y="14155"/>
                  <a:pt x="20443" y="14093"/>
                  <a:pt x="20443" y="14034"/>
                </a:cubicBezTo>
                <a:cubicBezTo>
                  <a:pt x="20443" y="13987"/>
                  <a:pt x="20436" y="13944"/>
                  <a:pt x="20430" y="13904"/>
                </a:cubicBezTo>
                <a:cubicBezTo>
                  <a:pt x="20426" y="13884"/>
                  <a:pt x="20423" y="13865"/>
                  <a:pt x="20418" y="13847"/>
                </a:cubicBezTo>
                <a:cubicBezTo>
                  <a:pt x="20413" y="13827"/>
                  <a:pt x="20408" y="13806"/>
                  <a:pt x="20401" y="13790"/>
                </a:cubicBezTo>
                <a:cubicBezTo>
                  <a:pt x="20369" y="13722"/>
                  <a:pt x="20315" y="13688"/>
                  <a:pt x="20204" y="13651"/>
                </a:cubicBezTo>
                <a:cubicBezTo>
                  <a:pt x="20127" y="13625"/>
                  <a:pt x="20003" y="13599"/>
                  <a:pt x="19866" y="13571"/>
                </a:cubicBezTo>
                <a:cubicBezTo>
                  <a:pt x="19280" y="13460"/>
                  <a:pt x="18205" y="13328"/>
                  <a:pt x="16946" y="13214"/>
                </a:cubicBezTo>
                <a:cubicBezTo>
                  <a:pt x="15937" y="13126"/>
                  <a:pt x="14911" y="13057"/>
                  <a:pt x="14191" y="13055"/>
                </a:cubicBezTo>
                <a:close/>
                <a:moveTo>
                  <a:pt x="0" y="14246"/>
                </a:moveTo>
                <a:lnTo>
                  <a:pt x="0" y="17991"/>
                </a:lnTo>
                <a:cubicBezTo>
                  <a:pt x="1087" y="17724"/>
                  <a:pt x="1849" y="16936"/>
                  <a:pt x="1895" y="16055"/>
                </a:cubicBezTo>
                <a:cubicBezTo>
                  <a:pt x="1879" y="16015"/>
                  <a:pt x="1863" y="15968"/>
                  <a:pt x="1845" y="15870"/>
                </a:cubicBezTo>
                <a:cubicBezTo>
                  <a:pt x="1825" y="15757"/>
                  <a:pt x="1714" y="15513"/>
                  <a:pt x="1598" y="15327"/>
                </a:cubicBezTo>
                <a:cubicBezTo>
                  <a:pt x="1264" y="14795"/>
                  <a:pt x="679" y="14419"/>
                  <a:pt x="0" y="14246"/>
                </a:cubicBezTo>
                <a:close/>
                <a:moveTo>
                  <a:pt x="14590" y="15258"/>
                </a:moveTo>
                <a:cubicBezTo>
                  <a:pt x="14480" y="15259"/>
                  <a:pt x="14387" y="15265"/>
                  <a:pt x="14287" y="15269"/>
                </a:cubicBezTo>
                <a:cubicBezTo>
                  <a:pt x="14169" y="15273"/>
                  <a:pt x="14049" y="15277"/>
                  <a:pt x="13944" y="15285"/>
                </a:cubicBezTo>
                <a:cubicBezTo>
                  <a:pt x="13784" y="15298"/>
                  <a:pt x="13639" y="15314"/>
                  <a:pt x="13509" y="15336"/>
                </a:cubicBezTo>
                <a:cubicBezTo>
                  <a:pt x="13495" y="15339"/>
                  <a:pt x="13478" y="15341"/>
                  <a:pt x="13464" y="15343"/>
                </a:cubicBezTo>
                <a:cubicBezTo>
                  <a:pt x="13161" y="15398"/>
                  <a:pt x="12935" y="15478"/>
                  <a:pt x="12771" y="15584"/>
                </a:cubicBezTo>
                <a:cubicBezTo>
                  <a:pt x="12719" y="15617"/>
                  <a:pt x="12676" y="15640"/>
                  <a:pt x="12635" y="15658"/>
                </a:cubicBezTo>
                <a:cubicBezTo>
                  <a:pt x="12604" y="15674"/>
                  <a:pt x="12574" y="15684"/>
                  <a:pt x="12539" y="15692"/>
                </a:cubicBezTo>
                <a:cubicBezTo>
                  <a:pt x="12539" y="15692"/>
                  <a:pt x="12538" y="15692"/>
                  <a:pt x="12537" y="15692"/>
                </a:cubicBezTo>
                <a:cubicBezTo>
                  <a:pt x="12510" y="15698"/>
                  <a:pt x="12480" y="15708"/>
                  <a:pt x="12455" y="15708"/>
                </a:cubicBezTo>
                <a:cubicBezTo>
                  <a:pt x="12372" y="15708"/>
                  <a:pt x="12290" y="15730"/>
                  <a:pt x="12270" y="15756"/>
                </a:cubicBezTo>
                <a:cubicBezTo>
                  <a:pt x="12244" y="15790"/>
                  <a:pt x="12216" y="15790"/>
                  <a:pt x="12174" y="15756"/>
                </a:cubicBezTo>
                <a:cubicBezTo>
                  <a:pt x="12154" y="15740"/>
                  <a:pt x="12124" y="15728"/>
                  <a:pt x="12091" y="15721"/>
                </a:cubicBezTo>
                <a:cubicBezTo>
                  <a:pt x="11993" y="15724"/>
                  <a:pt x="11919" y="15728"/>
                  <a:pt x="11864" y="15737"/>
                </a:cubicBezTo>
                <a:cubicBezTo>
                  <a:pt x="11854" y="15741"/>
                  <a:pt x="11843" y="15745"/>
                  <a:pt x="11835" y="15751"/>
                </a:cubicBezTo>
                <a:cubicBezTo>
                  <a:pt x="11805" y="15775"/>
                  <a:pt x="11201" y="15807"/>
                  <a:pt x="10451" y="15824"/>
                </a:cubicBezTo>
                <a:lnTo>
                  <a:pt x="9120" y="15852"/>
                </a:lnTo>
                <a:lnTo>
                  <a:pt x="9114" y="15847"/>
                </a:lnTo>
                <a:lnTo>
                  <a:pt x="8904" y="15703"/>
                </a:lnTo>
                <a:cubicBezTo>
                  <a:pt x="8903" y="15702"/>
                  <a:pt x="8901" y="15702"/>
                  <a:pt x="8900" y="15701"/>
                </a:cubicBezTo>
                <a:cubicBezTo>
                  <a:pt x="8843" y="15662"/>
                  <a:pt x="8781" y="15628"/>
                  <a:pt x="8715" y="15596"/>
                </a:cubicBezTo>
                <a:cubicBezTo>
                  <a:pt x="8647" y="15564"/>
                  <a:pt x="8576" y="15535"/>
                  <a:pt x="8501" y="15511"/>
                </a:cubicBezTo>
                <a:cubicBezTo>
                  <a:pt x="8500" y="15511"/>
                  <a:pt x="8499" y="15511"/>
                  <a:pt x="8499" y="15511"/>
                </a:cubicBezTo>
                <a:cubicBezTo>
                  <a:pt x="8424" y="15487"/>
                  <a:pt x="8346" y="15466"/>
                  <a:pt x="8267" y="15450"/>
                </a:cubicBezTo>
                <a:cubicBezTo>
                  <a:pt x="8187" y="15434"/>
                  <a:pt x="8105" y="15419"/>
                  <a:pt x="8022" y="15411"/>
                </a:cubicBezTo>
                <a:cubicBezTo>
                  <a:pt x="7856" y="15395"/>
                  <a:pt x="7686" y="15396"/>
                  <a:pt x="7522" y="15413"/>
                </a:cubicBezTo>
                <a:cubicBezTo>
                  <a:pt x="7359" y="15430"/>
                  <a:pt x="7199" y="15465"/>
                  <a:pt x="7057" y="15518"/>
                </a:cubicBezTo>
                <a:cubicBezTo>
                  <a:pt x="6893" y="15578"/>
                  <a:pt x="6710" y="15664"/>
                  <a:pt x="6651" y="15708"/>
                </a:cubicBezTo>
                <a:cubicBezTo>
                  <a:pt x="6396" y="15896"/>
                  <a:pt x="6025" y="16011"/>
                  <a:pt x="5670" y="16011"/>
                </a:cubicBezTo>
                <a:cubicBezTo>
                  <a:pt x="5644" y="16011"/>
                  <a:pt x="5646" y="16012"/>
                  <a:pt x="5623" y="16012"/>
                </a:cubicBezTo>
                <a:lnTo>
                  <a:pt x="5378" y="16028"/>
                </a:lnTo>
                <a:cubicBezTo>
                  <a:pt x="5353" y="16040"/>
                  <a:pt x="5357" y="16059"/>
                  <a:pt x="5380" y="16094"/>
                </a:cubicBezTo>
                <a:cubicBezTo>
                  <a:pt x="5392" y="16111"/>
                  <a:pt x="5422" y="16136"/>
                  <a:pt x="5438" y="16155"/>
                </a:cubicBezTo>
                <a:lnTo>
                  <a:pt x="5585" y="16295"/>
                </a:lnTo>
                <a:cubicBezTo>
                  <a:pt x="5626" y="16334"/>
                  <a:pt x="5681" y="16375"/>
                  <a:pt x="5730" y="16415"/>
                </a:cubicBezTo>
                <a:cubicBezTo>
                  <a:pt x="5985" y="16606"/>
                  <a:pt x="6315" y="16805"/>
                  <a:pt x="6597" y="16920"/>
                </a:cubicBezTo>
                <a:lnTo>
                  <a:pt x="6860" y="17027"/>
                </a:lnTo>
                <a:cubicBezTo>
                  <a:pt x="6863" y="17028"/>
                  <a:pt x="6866" y="17028"/>
                  <a:pt x="6869" y="17028"/>
                </a:cubicBezTo>
                <a:cubicBezTo>
                  <a:pt x="7074" y="17091"/>
                  <a:pt x="7275" y="17111"/>
                  <a:pt x="7705" y="17110"/>
                </a:cubicBezTo>
                <a:cubicBezTo>
                  <a:pt x="8006" y="17110"/>
                  <a:pt x="8237" y="17090"/>
                  <a:pt x="8432" y="17044"/>
                </a:cubicBezTo>
                <a:cubicBezTo>
                  <a:pt x="8476" y="17030"/>
                  <a:pt x="8518" y="17016"/>
                  <a:pt x="8572" y="16995"/>
                </a:cubicBezTo>
                <a:cubicBezTo>
                  <a:pt x="8737" y="16930"/>
                  <a:pt x="8926" y="16831"/>
                  <a:pt x="8989" y="16778"/>
                </a:cubicBezTo>
                <a:lnTo>
                  <a:pt x="9105" y="16680"/>
                </a:lnTo>
                <a:lnTo>
                  <a:pt x="9453" y="16690"/>
                </a:lnTo>
                <a:lnTo>
                  <a:pt x="10259" y="16697"/>
                </a:lnTo>
                <a:cubicBezTo>
                  <a:pt x="11612" y="16712"/>
                  <a:pt x="12031" y="16725"/>
                  <a:pt x="12181" y="16758"/>
                </a:cubicBezTo>
                <a:cubicBezTo>
                  <a:pt x="12207" y="16754"/>
                  <a:pt x="12231" y="16759"/>
                  <a:pt x="12259" y="16781"/>
                </a:cubicBezTo>
                <a:cubicBezTo>
                  <a:pt x="12271" y="16791"/>
                  <a:pt x="12285" y="16796"/>
                  <a:pt x="12299" y="16802"/>
                </a:cubicBezTo>
                <a:cubicBezTo>
                  <a:pt x="12310" y="16808"/>
                  <a:pt x="12318" y="16815"/>
                  <a:pt x="12330" y="16818"/>
                </a:cubicBezTo>
                <a:cubicBezTo>
                  <a:pt x="12345" y="16823"/>
                  <a:pt x="12361" y="16825"/>
                  <a:pt x="12377" y="16826"/>
                </a:cubicBezTo>
                <a:cubicBezTo>
                  <a:pt x="12387" y="16826"/>
                  <a:pt x="12398" y="16826"/>
                  <a:pt x="12408" y="16826"/>
                </a:cubicBezTo>
                <a:cubicBezTo>
                  <a:pt x="12424" y="16824"/>
                  <a:pt x="12440" y="16819"/>
                  <a:pt x="12455" y="16813"/>
                </a:cubicBezTo>
                <a:cubicBezTo>
                  <a:pt x="12465" y="16809"/>
                  <a:pt x="12475" y="16808"/>
                  <a:pt x="12484" y="16802"/>
                </a:cubicBezTo>
                <a:cubicBezTo>
                  <a:pt x="12487" y="16801"/>
                  <a:pt x="12490" y="16797"/>
                  <a:pt x="12493" y="16795"/>
                </a:cubicBezTo>
                <a:cubicBezTo>
                  <a:pt x="12510" y="16781"/>
                  <a:pt x="12525" y="16763"/>
                  <a:pt x="12533" y="16740"/>
                </a:cubicBezTo>
                <a:cubicBezTo>
                  <a:pt x="12567" y="16636"/>
                  <a:pt x="12675" y="16670"/>
                  <a:pt x="12675" y="16785"/>
                </a:cubicBezTo>
                <a:cubicBezTo>
                  <a:pt x="12675" y="16796"/>
                  <a:pt x="12684" y="16807"/>
                  <a:pt x="12687" y="16818"/>
                </a:cubicBezTo>
                <a:cubicBezTo>
                  <a:pt x="12757" y="16931"/>
                  <a:pt x="12902" y="17018"/>
                  <a:pt x="13137" y="17089"/>
                </a:cubicBezTo>
                <a:cubicBezTo>
                  <a:pt x="13158" y="17095"/>
                  <a:pt x="13184" y="17101"/>
                  <a:pt x="13206" y="17107"/>
                </a:cubicBezTo>
                <a:cubicBezTo>
                  <a:pt x="13284" y="17128"/>
                  <a:pt x="13379" y="17146"/>
                  <a:pt x="13476" y="17164"/>
                </a:cubicBezTo>
                <a:cubicBezTo>
                  <a:pt x="13708" y="17206"/>
                  <a:pt x="13993" y="17241"/>
                  <a:pt x="14323" y="17269"/>
                </a:cubicBezTo>
                <a:cubicBezTo>
                  <a:pt x="14382" y="17273"/>
                  <a:pt x="14442" y="17276"/>
                  <a:pt x="14501" y="17279"/>
                </a:cubicBezTo>
                <a:cubicBezTo>
                  <a:pt x="14834" y="17299"/>
                  <a:pt x="15310" y="17294"/>
                  <a:pt x="15863" y="17270"/>
                </a:cubicBezTo>
                <a:cubicBezTo>
                  <a:pt x="16026" y="17262"/>
                  <a:pt x="16189" y="17253"/>
                  <a:pt x="16389" y="17240"/>
                </a:cubicBezTo>
                <a:cubicBezTo>
                  <a:pt x="17571" y="17165"/>
                  <a:pt x="18672" y="17062"/>
                  <a:pt x="19518" y="16954"/>
                </a:cubicBezTo>
                <a:cubicBezTo>
                  <a:pt x="19677" y="16933"/>
                  <a:pt x="19833" y="16911"/>
                  <a:pt x="19975" y="16890"/>
                </a:cubicBezTo>
                <a:cubicBezTo>
                  <a:pt x="20035" y="16881"/>
                  <a:pt x="20106" y="16872"/>
                  <a:pt x="20162" y="16863"/>
                </a:cubicBezTo>
                <a:cubicBezTo>
                  <a:pt x="20165" y="16863"/>
                  <a:pt x="20166" y="16863"/>
                  <a:pt x="20169" y="16863"/>
                </a:cubicBezTo>
                <a:cubicBezTo>
                  <a:pt x="20385" y="16828"/>
                  <a:pt x="20560" y="16793"/>
                  <a:pt x="20708" y="16760"/>
                </a:cubicBezTo>
                <a:cubicBezTo>
                  <a:pt x="20779" y="16744"/>
                  <a:pt x="20848" y="16727"/>
                  <a:pt x="20900" y="16712"/>
                </a:cubicBezTo>
                <a:cubicBezTo>
                  <a:pt x="20917" y="16706"/>
                  <a:pt x="20936" y="16701"/>
                  <a:pt x="20951" y="16696"/>
                </a:cubicBezTo>
                <a:cubicBezTo>
                  <a:pt x="21020" y="16673"/>
                  <a:pt x="21072" y="16651"/>
                  <a:pt x="21092" y="16630"/>
                </a:cubicBezTo>
                <a:cubicBezTo>
                  <a:pt x="21092" y="16629"/>
                  <a:pt x="21093" y="16627"/>
                  <a:pt x="21094" y="16626"/>
                </a:cubicBezTo>
                <a:cubicBezTo>
                  <a:pt x="21148" y="16564"/>
                  <a:pt x="21163" y="16359"/>
                  <a:pt x="21149" y="16189"/>
                </a:cubicBezTo>
                <a:cubicBezTo>
                  <a:pt x="21136" y="16086"/>
                  <a:pt x="21114" y="15994"/>
                  <a:pt x="21074" y="15948"/>
                </a:cubicBezTo>
                <a:cubicBezTo>
                  <a:pt x="21058" y="15936"/>
                  <a:pt x="21039" y="15923"/>
                  <a:pt x="21014" y="15911"/>
                </a:cubicBezTo>
                <a:cubicBezTo>
                  <a:pt x="21013" y="15911"/>
                  <a:pt x="21012" y="15910"/>
                  <a:pt x="21011" y="15909"/>
                </a:cubicBezTo>
                <a:cubicBezTo>
                  <a:pt x="21008" y="15908"/>
                  <a:pt x="21003" y="15907"/>
                  <a:pt x="21000" y="15906"/>
                </a:cubicBezTo>
                <a:cubicBezTo>
                  <a:pt x="20965" y="15890"/>
                  <a:pt x="20924" y="15873"/>
                  <a:pt x="20873" y="15858"/>
                </a:cubicBezTo>
                <a:cubicBezTo>
                  <a:pt x="20793" y="15833"/>
                  <a:pt x="20670" y="15810"/>
                  <a:pt x="20550" y="15785"/>
                </a:cubicBezTo>
                <a:cubicBezTo>
                  <a:pt x="20137" y="15703"/>
                  <a:pt x="19478" y="15614"/>
                  <a:pt x="18675" y="15527"/>
                </a:cubicBezTo>
                <a:cubicBezTo>
                  <a:pt x="18350" y="15493"/>
                  <a:pt x="18049" y="15464"/>
                  <a:pt x="17755" y="15436"/>
                </a:cubicBezTo>
                <a:cubicBezTo>
                  <a:pt x="17564" y="15418"/>
                  <a:pt x="17370" y="15401"/>
                  <a:pt x="17169" y="15384"/>
                </a:cubicBezTo>
                <a:cubicBezTo>
                  <a:pt x="16932" y="15364"/>
                  <a:pt x="16695" y="15344"/>
                  <a:pt x="16480" y="15329"/>
                </a:cubicBezTo>
                <a:cubicBezTo>
                  <a:pt x="16319" y="15318"/>
                  <a:pt x="16174" y="15309"/>
                  <a:pt x="16023" y="15301"/>
                </a:cubicBezTo>
                <a:cubicBezTo>
                  <a:pt x="15821" y="15289"/>
                  <a:pt x="15612" y="15276"/>
                  <a:pt x="15430" y="15269"/>
                </a:cubicBezTo>
                <a:cubicBezTo>
                  <a:pt x="15423" y="15268"/>
                  <a:pt x="15416" y="15269"/>
                  <a:pt x="15408" y="15269"/>
                </a:cubicBezTo>
                <a:cubicBezTo>
                  <a:pt x="15113" y="15259"/>
                  <a:pt x="14838" y="15255"/>
                  <a:pt x="14590" y="15258"/>
                </a:cubicBezTo>
                <a:close/>
                <a:moveTo>
                  <a:pt x="14276" y="17450"/>
                </a:moveTo>
                <a:cubicBezTo>
                  <a:pt x="14052" y="17455"/>
                  <a:pt x="13824" y="17470"/>
                  <a:pt x="13609" y="17487"/>
                </a:cubicBezTo>
                <a:cubicBezTo>
                  <a:pt x="13482" y="17499"/>
                  <a:pt x="13357" y="17508"/>
                  <a:pt x="13255" y="17521"/>
                </a:cubicBezTo>
                <a:cubicBezTo>
                  <a:pt x="13250" y="17522"/>
                  <a:pt x="13244" y="17522"/>
                  <a:pt x="13239" y="17523"/>
                </a:cubicBezTo>
                <a:cubicBezTo>
                  <a:pt x="12830" y="17576"/>
                  <a:pt x="12603" y="17651"/>
                  <a:pt x="12403" y="17779"/>
                </a:cubicBezTo>
                <a:cubicBezTo>
                  <a:pt x="12351" y="17813"/>
                  <a:pt x="12288" y="17841"/>
                  <a:pt x="12230" y="17865"/>
                </a:cubicBezTo>
                <a:cubicBezTo>
                  <a:pt x="12226" y="17866"/>
                  <a:pt x="12220" y="17870"/>
                  <a:pt x="12216" y="17872"/>
                </a:cubicBezTo>
                <a:cubicBezTo>
                  <a:pt x="12158" y="17895"/>
                  <a:pt x="12103" y="17911"/>
                  <a:pt x="12065" y="17911"/>
                </a:cubicBezTo>
                <a:cubicBezTo>
                  <a:pt x="12064" y="17911"/>
                  <a:pt x="12063" y="17911"/>
                  <a:pt x="12062" y="17911"/>
                </a:cubicBezTo>
                <a:cubicBezTo>
                  <a:pt x="12058" y="17911"/>
                  <a:pt x="12054" y="17913"/>
                  <a:pt x="12049" y="17913"/>
                </a:cubicBezTo>
                <a:cubicBezTo>
                  <a:pt x="11979" y="17915"/>
                  <a:pt x="11910" y="17933"/>
                  <a:pt x="11891" y="17957"/>
                </a:cubicBezTo>
                <a:cubicBezTo>
                  <a:pt x="11868" y="17987"/>
                  <a:pt x="11842" y="17986"/>
                  <a:pt x="11808" y="17964"/>
                </a:cubicBezTo>
                <a:cubicBezTo>
                  <a:pt x="11784" y="17961"/>
                  <a:pt x="11760" y="17956"/>
                  <a:pt x="11728" y="17945"/>
                </a:cubicBezTo>
                <a:cubicBezTo>
                  <a:pt x="11629" y="17909"/>
                  <a:pt x="11564" y="17908"/>
                  <a:pt x="11474" y="17945"/>
                </a:cubicBezTo>
                <a:cubicBezTo>
                  <a:pt x="11474" y="17945"/>
                  <a:pt x="11468" y="17946"/>
                  <a:pt x="11467" y="17947"/>
                </a:cubicBezTo>
                <a:cubicBezTo>
                  <a:pt x="11467" y="17947"/>
                  <a:pt x="11465" y="17946"/>
                  <a:pt x="11465" y="17947"/>
                </a:cubicBezTo>
                <a:cubicBezTo>
                  <a:pt x="11464" y="17947"/>
                  <a:pt x="11451" y="17948"/>
                  <a:pt x="11450" y="17948"/>
                </a:cubicBezTo>
                <a:cubicBezTo>
                  <a:pt x="11352" y="17977"/>
                  <a:pt x="10810" y="18009"/>
                  <a:pt x="10041" y="18028"/>
                </a:cubicBezTo>
                <a:lnTo>
                  <a:pt x="8726" y="18060"/>
                </a:lnTo>
                <a:lnTo>
                  <a:pt x="8592" y="17950"/>
                </a:lnTo>
                <a:lnTo>
                  <a:pt x="8507" y="17893"/>
                </a:lnTo>
                <a:cubicBezTo>
                  <a:pt x="8438" y="17846"/>
                  <a:pt x="8366" y="17804"/>
                  <a:pt x="8289" y="17769"/>
                </a:cubicBezTo>
                <a:cubicBezTo>
                  <a:pt x="8266" y="17759"/>
                  <a:pt x="8238" y="17751"/>
                  <a:pt x="8213" y="17742"/>
                </a:cubicBezTo>
                <a:cubicBezTo>
                  <a:pt x="8160" y="17721"/>
                  <a:pt x="8106" y="17701"/>
                  <a:pt x="8048" y="17685"/>
                </a:cubicBezTo>
                <a:cubicBezTo>
                  <a:pt x="7998" y="17671"/>
                  <a:pt x="7943" y="17662"/>
                  <a:pt x="7890" y="17651"/>
                </a:cubicBezTo>
                <a:cubicBezTo>
                  <a:pt x="7739" y="17623"/>
                  <a:pt x="7578" y="17605"/>
                  <a:pt x="7391" y="17603"/>
                </a:cubicBezTo>
                <a:cubicBezTo>
                  <a:pt x="7181" y="17602"/>
                  <a:pt x="6997" y="17624"/>
                  <a:pt x="6789" y="17687"/>
                </a:cubicBezTo>
                <a:cubicBezTo>
                  <a:pt x="6771" y="17693"/>
                  <a:pt x="6755" y="17699"/>
                  <a:pt x="6736" y="17706"/>
                </a:cubicBezTo>
                <a:cubicBezTo>
                  <a:pt x="6712" y="17714"/>
                  <a:pt x="6684" y="17726"/>
                  <a:pt x="6660" y="17735"/>
                </a:cubicBezTo>
                <a:cubicBezTo>
                  <a:pt x="6467" y="17811"/>
                  <a:pt x="6181" y="17939"/>
                  <a:pt x="6011" y="18027"/>
                </a:cubicBezTo>
                <a:cubicBezTo>
                  <a:pt x="5943" y="18062"/>
                  <a:pt x="5885" y="18088"/>
                  <a:pt x="5833" y="18110"/>
                </a:cubicBezTo>
                <a:cubicBezTo>
                  <a:pt x="5728" y="18155"/>
                  <a:pt x="5642" y="18177"/>
                  <a:pt x="5525" y="18190"/>
                </a:cubicBezTo>
                <a:cubicBezTo>
                  <a:pt x="5467" y="18197"/>
                  <a:pt x="5402" y="18203"/>
                  <a:pt x="5322" y="18206"/>
                </a:cubicBezTo>
                <a:cubicBezTo>
                  <a:pt x="5123" y="18215"/>
                  <a:pt x="4963" y="18237"/>
                  <a:pt x="4955" y="18256"/>
                </a:cubicBezTo>
                <a:cubicBezTo>
                  <a:pt x="4956" y="18265"/>
                  <a:pt x="4983" y="18287"/>
                  <a:pt x="4995" y="18302"/>
                </a:cubicBezTo>
                <a:cubicBezTo>
                  <a:pt x="5044" y="18356"/>
                  <a:pt x="5154" y="18460"/>
                  <a:pt x="5314" y="18591"/>
                </a:cubicBezTo>
                <a:cubicBezTo>
                  <a:pt x="5351" y="18621"/>
                  <a:pt x="5391" y="18649"/>
                  <a:pt x="5429" y="18678"/>
                </a:cubicBezTo>
                <a:cubicBezTo>
                  <a:pt x="5474" y="18710"/>
                  <a:pt x="5516" y="18743"/>
                  <a:pt x="5561" y="18774"/>
                </a:cubicBezTo>
                <a:cubicBezTo>
                  <a:pt x="5625" y="18817"/>
                  <a:pt x="5691" y="18858"/>
                  <a:pt x="5757" y="18897"/>
                </a:cubicBezTo>
                <a:cubicBezTo>
                  <a:pt x="5764" y="18900"/>
                  <a:pt x="5771" y="18905"/>
                  <a:pt x="5777" y="18909"/>
                </a:cubicBezTo>
                <a:cubicBezTo>
                  <a:pt x="5853" y="18953"/>
                  <a:pt x="5929" y="18993"/>
                  <a:pt x="6007" y="19030"/>
                </a:cubicBezTo>
                <a:cubicBezTo>
                  <a:pt x="6013" y="19033"/>
                  <a:pt x="6020" y="19036"/>
                  <a:pt x="6027" y="19039"/>
                </a:cubicBezTo>
                <a:cubicBezTo>
                  <a:pt x="6243" y="19140"/>
                  <a:pt x="6469" y="19215"/>
                  <a:pt x="6695" y="19265"/>
                </a:cubicBezTo>
                <a:cubicBezTo>
                  <a:pt x="6737" y="19273"/>
                  <a:pt x="6775" y="19284"/>
                  <a:pt x="6818" y="19290"/>
                </a:cubicBezTo>
                <a:cubicBezTo>
                  <a:pt x="6930" y="19306"/>
                  <a:pt x="7048" y="19317"/>
                  <a:pt x="7179" y="19324"/>
                </a:cubicBezTo>
                <a:cubicBezTo>
                  <a:pt x="7294" y="19330"/>
                  <a:pt x="7402" y="19325"/>
                  <a:pt x="7509" y="19320"/>
                </a:cubicBezTo>
                <a:cubicBezTo>
                  <a:pt x="7902" y="19288"/>
                  <a:pt x="8321" y="19173"/>
                  <a:pt x="8539" y="19023"/>
                </a:cubicBezTo>
                <a:lnTo>
                  <a:pt x="8708" y="18904"/>
                </a:lnTo>
                <a:lnTo>
                  <a:pt x="8737" y="18882"/>
                </a:lnTo>
                <a:lnTo>
                  <a:pt x="8739" y="18882"/>
                </a:lnTo>
                <a:lnTo>
                  <a:pt x="8742" y="18881"/>
                </a:lnTo>
                <a:lnTo>
                  <a:pt x="8895" y="18886"/>
                </a:lnTo>
                <a:lnTo>
                  <a:pt x="10099" y="18898"/>
                </a:lnTo>
                <a:cubicBezTo>
                  <a:pt x="10848" y="18907"/>
                  <a:pt x="11531" y="18914"/>
                  <a:pt x="11619" y="18911"/>
                </a:cubicBezTo>
                <a:cubicBezTo>
                  <a:pt x="11707" y="18908"/>
                  <a:pt x="11823" y="18937"/>
                  <a:pt x="11875" y="18975"/>
                </a:cubicBezTo>
                <a:cubicBezTo>
                  <a:pt x="11933" y="19016"/>
                  <a:pt x="12026" y="19034"/>
                  <a:pt x="12109" y="19021"/>
                </a:cubicBezTo>
                <a:cubicBezTo>
                  <a:pt x="12129" y="19018"/>
                  <a:pt x="12148" y="19021"/>
                  <a:pt x="12167" y="19021"/>
                </a:cubicBezTo>
                <a:cubicBezTo>
                  <a:pt x="12168" y="19021"/>
                  <a:pt x="12169" y="19022"/>
                  <a:pt x="12169" y="19021"/>
                </a:cubicBezTo>
                <a:cubicBezTo>
                  <a:pt x="12170" y="19021"/>
                  <a:pt x="12173" y="19022"/>
                  <a:pt x="12174" y="19021"/>
                </a:cubicBezTo>
                <a:cubicBezTo>
                  <a:pt x="12225" y="19023"/>
                  <a:pt x="12273" y="19032"/>
                  <a:pt x="12288" y="19051"/>
                </a:cubicBezTo>
                <a:cubicBezTo>
                  <a:pt x="12294" y="19060"/>
                  <a:pt x="12304" y="19068"/>
                  <a:pt x="12312" y="19076"/>
                </a:cubicBezTo>
                <a:cubicBezTo>
                  <a:pt x="12339" y="19092"/>
                  <a:pt x="12363" y="19102"/>
                  <a:pt x="12392" y="19123"/>
                </a:cubicBezTo>
                <a:cubicBezTo>
                  <a:pt x="12447" y="19161"/>
                  <a:pt x="12505" y="19191"/>
                  <a:pt x="12564" y="19220"/>
                </a:cubicBezTo>
                <a:cubicBezTo>
                  <a:pt x="12787" y="19313"/>
                  <a:pt x="13124" y="19386"/>
                  <a:pt x="13560" y="19438"/>
                </a:cubicBezTo>
                <a:cubicBezTo>
                  <a:pt x="13637" y="19446"/>
                  <a:pt x="13698" y="19454"/>
                  <a:pt x="13785" y="19462"/>
                </a:cubicBezTo>
                <a:cubicBezTo>
                  <a:pt x="13919" y="19475"/>
                  <a:pt x="14084" y="19481"/>
                  <a:pt x="14278" y="19484"/>
                </a:cubicBezTo>
                <a:cubicBezTo>
                  <a:pt x="14443" y="19486"/>
                  <a:pt x="14637" y="19486"/>
                  <a:pt x="14837" y="19482"/>
                </a:cubicBezTo>
                <a:cubicBezTo>
                  <a:pt x="14870" y="19481"/>
                  <a:pt x="14899" y="19481"/>
                  <a:pt x="14933" y="19480"/>
                </a:cubicBezTo>
                <a:cubicBezTo>
                  <a:pt x="14939" y="19480"/>
                  <a:pt x="14946" y="19479"/>
                  <a:pt x="14951" y="19478"/>
                </a:cubicBezTo>
                <a:cubicBezTo>
                  <a:pt x="15137" y="19474"/>
                  <a:pt x="15338" y="19468"/>
                  <a:pt x="15544" y="19459"/>
                </a:cubicBezTo>
                <a:cubicBezTo>
                  <a:pt x="15622" y="19456"/>
                  <a:pt x="15697" y="19452"/>
                  <a:pt x="15778" y="19448"/>
                </a:cubicBezTo>
                <a:cubicBezTo>
                  <a:pt x="16027" y="19436"/>
                  <a:pt x="16286" y="19421"/>
                  <a:pt x="16549" y="19404"/>
                </a:cubicBezTo>
                <a:cubicBezTo>
                  <a:pt x="17706" y="19326"/>
                  <a:pt x="18946" y="19199"/>
                  <a:pt x="19810" y="19057"/>
                </a:cubicBezTo>
                <a:cubicBezTo>
                  <a:pt x="20020" y="19022"/>
                  <a:pt x="20174" y="18997"/>
                  <a:pt x="20298" y="18973"/>
                </a:cubicBezTo>
                <a:cubicBezTo>
                  <a:pt x="20305" y="18972"/>
                  <a:pt x="20315" y="18971"/>
                  <a:pt x="20323" y="18970"/>
                </a:cubicBezTo>
                <a:cubicBezTo>
                  <a:pt x="20324" y="18969"/>
                  <a:pt x="20324" y="18968"/>
                  <a:pt x="20325" y="18968"/>
                </a:cubicBezTo>
                <a:cubicBezTo>
                  <a:pt x="20405" y="18952"/>
                  <a:pt x="20449" y="18937"/>
                  <a:pt x="20501" y="18922"/>
                </a:cubicBezTo>
                <a:cubicBezTo>
                  <a:pt x="20593" y="18894"/>
                  <a:pt x="20665" y="18864"/>
                  <a:pt x="20706" y="18818"/>
                </a:cubicBezTo>
                <a:cubicBezTo>
                  <a:pt x="20706" y="18818"/>
                  <a:pt x="20708" y="18817"/>
                  <a:pt x="20708" y="18817"/>
                </a:cubicBezTo>
                <a:cubicBezTo>
                  <a:pt x="20708" y="18816"/>
                  <a:pt x="20708" y="18815"/>
                  <a:pt x="20708" y="18815"/>
                </a:cubicBezTo>
                <a:cubicBezTo>
                  <a:pt x="20715" y="18807"/>
                  <a:pt x="20716" y="18795"/>
                  <a:pt x="20722" y="18786"/>
                </a:cubicBezTo>
                <a:cubicBezTo>
                  <a:pt x="20738" y="18753"/>
                  <a:pt x="20748" y="18716"/>
                  <a:pt x="20757" y="18665"/>
                </a:cubicBezTo>
                <a:cubicBezTo>
                  <a:pt x="20784" y="18525"/>
                  <a:pt x="20776" y="18365"/>
                  <a:pt x="20746" y="18251"/>
                </a:cubicBezTo>
                <a:cubicBezTo>
                  <a:pt x="20707" y="18143"/>
                  <a:pt x="20620" y="18084"/>
                  <a:pt x="20454" y="18037"/>
                </a:cubicBezTo>
                <a:cubicBezTo>
                  <a:pt x="20203" y="17975"/>
                  <a:pt x="19774" y="17905"/>
                  <a:pt x="19217" y="17833"/>
                </a:cubicBezTo>
                <a:cubicBezTo>
                  <a:pt x="18814" y="17780"/>
                  <a:pt x="18350" y="17729"/>
                  <a:pt x="17855" y="17680"/>
                </a:cubicBezTo>
                <a:cubicBezTo>
                  <a:pt x="17854" y="17680"/>
                  <a:pt x="17854" y="17680"/>
                  <a:pt x="17853" y="17680"/>
                </a:cubicBezTo>
                <a:cubicBezTo>
                  <a:pt x="17847" y="17679"/>
                  <a:pt x="17839" y="17678"/>
                  <a:pt x="17833" y="17678"/>
                </a:cubicBezTo>
                <a:cubicBezTo>
                  <a:pt x="17342" y="17629"/>
                  <a:pt x="16822" y="17584"/>
                  <a:pt x="16297" y="17546"/>
                </a:cubicBezTo>
                <a:cubicBezTo>
                  <a:pt x="16251" y="17543"/>
                  <a:pt x="16225" y="17542"/>
                  <a:pt x="16181" y="17539"/>
                </a:cubicBezTo>
                <a:cubicBezTo>
                  <a:pt x="15840" y="17514"/>
                  <a:pt x="15505" y="17493"/>
                  <a:pt x="15178" y="17475"/>
                </a:cubicBezTo>
                <a:cubicBezTo>
                  <a:pt x="15000" y="17465"/>
                  <a:pt x="14825" y="17456"/>
                  <a:pt x="14686" y="17452"/>
                </a:cubicBezTo>
                <a:cubicBezTo>
                  <a:pt x="14681" y="17452"/>
                  <a:pt x="14677" y="17450"/>
                  <a:pt x="14672" y="17450"/>
                </a:cubicBezTo>
                <a:cubicBezTo>
                  <a:pt x="14658" y="17450"/>
                  <a:pt x="14649" y="17450"/>
                  <a:pt x="14635" y="17450"/>
                </a:cubicBezTo>
                <a:cubicBezTo>
                  <a:pt x="14503" y="17447"/>
                  <a:pt x="14388" y="17448"/>
                  <a:pt x="14276" y="17450"/>
                </a:cubicBezTo>
                <a:close/>
                <a:moveTo>
                  <a:pt x="11956" y="19589"/>
                </a:moveTo>
                <a:cubicBezTo>
                  <a:pt x="11296" y="19601"/>
                  <a:pt x="10830" y="19665"/>
                  <a:pt x="10518" y="19781"/>
                </a:cubicBezTo>
                <a:cubicBezTo>
                  <a:pt x="10414" y="19820"/>
                  <a:pt x="10327" y="19864"/>
                  <a:pt x="10255" y="19914"/>
                </a:cubicBezTo>
                <a:cubicBezTo>
                  <a:pt x="10193" y="19958"/>
                  <a:pt x="10133" y="19989"/>
                  <a:pt x="10079" y="20009"/>
                </a:cubicBezTo>
                <a:cubicBezTo>
                  <a:pt x="10078" y="20009"/>
                  <a:pt x="10077" y="20010"/>
                  <a:pt x="10077" y="20010"/>
                </a:cubicBezTo>
                <a:cubicBezTo>
                  <a:pt x="10029" y="20027"/>
                  <a:pt x="9985" y="20033"/>
                  <a:pt x="9941" y="20032"/>
                </a:cubicBezTo>
                <a:cubicBezTo>
                  <a:pt x="9939" y="20032"/>
                  <a:pt x="9938" y="20032"/>
                  <a:pt x="9936" y="20032"/>
                </a:cubicBezTo>
                <a:cubicBezTo>
                  <a:pt x="9865" y="20024"/>
                  <a:pt x="9774" y="20041"/>
                  <a:pt x="9733" y="20067"/>
                </a:cubicBezTo>
                <a:cubicBezTo>
                  <a:pt x="9683" y="20101"/>
                  <a:pt x="9650" y="20102"/>
                  <a:pt x="9626" y="20071"/>
                </a:cubicBezTo>
                <a:cubicBezTo>
                  <a:pt x="9626" y="20071"/>
                  <a:pt x="9625" y="20071"/>
                  <a:pt x="9624" y="20071"/>
                </a:cubicBezTo>
                <a:cubicBezTo>
                  <a:pt x="9598" y="20067"/>
                  <a:pt x="9575" y="20065"/>
                  <a:pt x="9542" y="20055"/>
                </a:cubicBezTo>
                <a:cubicBezTo>
                  <a:pt x="9489" y="20039"/>
                  <a:pt x="9460" y="20036"/>
                  <a:pt x="9430" y="20034"/>
                </a:cubicBezTo>
                <a:cubicBezTo>
                  <a:pt x="9402" y="20037"/>
                  <a:pt x="9373" y="20042"/>
                  <a:pt x="9346" y="20050"/>
                </a:cubicBezTo>
                <a:cubicBezTo>
                  <a:pt x="9339" y="20055"/>
                  <a:pt x="9334" y="20060"/>
                  <a:pt x="9328" y="20067"/>
                </a:cubicBezTo>
                <a:cubicBezTo>
                  <a:pt x="9298" y="20106"/>
                  <a:pt x="9183" y="20130"/>
                  <a:pt x="9020" y="20133"/>
                </a:cubicBezTo>
                <a:cubicBezTo>
                  <a:pt x="8877" y="20136"/>
                  <a:pt x="8266" y="20145"/>
                  <a:pt x="7661" y="20151"/>
                </a:cubicBezTo>
                <a:lnTo>
                  <a:pt x="7598" y="20151"/>
                </a:lnTo>
                <a:lnTo>
                  <a:pt x="6564" y="20178"/>
                </a:lnTo>
                <a:lnTo>
                  <a:pt x="6468" y="20096"/>
                </a:lnTo>
                <a:lnTo>
                  <a:pt x="6417" y="20055"/>
                </a:lnTo>
                <a:cubicBezTo>
                  <a:pt x="6416" y="20055"/>
                  <a:pt x="6415" y="20055"/>
                  <a:pt x="6415" y="20055"/>
                </a:cubicBezTo>
                <a:cubicBezTo>
                  <a:pt x="6354" y="20009"/>
                  <a:pt x="6286" y="19968"/>
                  <a:pt x="6214" y="19932"/>
                </a:cubicBezTo>
                <a:cubicBezTo>
                  <a:pt x="6169" y="19910"/>
                  <a:pt x="6118" y="19891"/>
                  <a:pt x="6067" y="19872"/>
                </a:cubicBezTo>
                <a:cubicBezTo>
                  <a:pt x="6046" y="19863"/>
                  <a:pt x="6026" y="19856"/>
                  <a:pt x="6004" y="19849"/>
                </a:cubicBezTo>
                <a:cubicBezTo>
                  <a:pt x="5919" y="19820"/>
                  <a:pt x="5828" y="19794"/>
                  <a:pt x="5735" y="19776"/>
                </a:cubicBezTo>
                <a:cubicBezTo>
                  <a:pt x="5638" y="19756"/>
                  <a:pt x="5537" y="19743"/>
                  <a:pt x="5438" y="19736"/>
                </a:cubicBezTo>
                <a:cubicBezTo>
                  <a:pt x="5347" y="19730"/>
                  <a:pt x="5262" y="19731"/>
                  <a:pt x="5178" y="19733"/>
                </a:cubicBezTo>
                <a:cubicBezTo>
                  <a:pt x="5149" y="19734"/>
                  <a:pt x="5122" y="19733"/>
                  <a:pt x="5093" y="19735"/>
                </a:cubicBezTo>
                <a:cubicBezTo>
                  <a:pt x="4799" y="19755"/>
                  <a:pt x="4510" y="19827"/>
                  <a:pt x="4268" y="19954"/>
                </a:cubicBezTo>
                <a:cubicBezTo>
                  <a:pt x="4107" y="20038"/>
                  <a:pt x="3983" y="20102"/>
                  <a:pt x="3883" y="20151"/>
                </a:cubicBezTo>
                <a:cubicBezTo>
                  <a:pt x="3782" y="20200"/>
                  <a:pt x="3704" y="20235"/>
                  <a:pt x="3633" y="20260"/>
                </a:cubicBezTo>
                <a:cubicBezTo>
                  <a:pt x="3492" y="20308"/>
                  <a:pt x="3378" y="20318"/>
                  <a:pt x="3174" y="20329"/>
                </a:cubicBezTo>
                <a:lnTo>
                  <a:pt x="2777" y="20349"/>
                </a:lnTo>
                <a:lnTo>
                  <a:pt x="3007" y="20580"/>
                </a:lnTo>
                <a:cubicBezTo>
                  <a:pt x="3144" y="20718"/>
                  <a:pt x="3362" y="20873"/>
                  <a:pt x="3597" y="21009"/>
                </a:cubicBezTo>
                <a:cubicBezTo>
                  <a:pt x="3715" y="21077"/>
                  <a:pt x="3835" y="21138"/>
                  <a:pt x="3954" y="21192"/>
                </a:cubicBezTo>
                <a:cubicBezTo>
                  <a:pt x="4073" y="21246"/>
                  <a:pt x="4190" y="21292"/>
                  <a:pt x="4295" y="21324"/>
                </a:cubicBezTo>
                <a:cubicBezTo>
                  <a:pt x="4485" y="21381"/>
                  <a:pt x="4724" y="21418"/>
                  <a:pt x="4961" y="21434"/>
                </a:cubicBezTo>
                <a:cubicBezTo>
                  <a:pt x="5010" y="21437"/>
                  <a:pt x="5060" y="21437"/>
                  <a:pt x="5109" y="21437"/>
                </a:cubicBezTo>
                <a:cubicBezTo>
                  <a:pt x="5150" y="21439"/>
                  <a:pt x="5189" y="21439"/>
                  <a:pt x="5229" y="21439"/>
                </a:cubicBezTo>
                <a:cubicBezTo>
                  <a:pt x="5608" y="21430"/>
                  <a:pt x="5967" y="21354"/>
                  <a:pt x="6232" y="21226"/>
                </a:cubicBezTo>
                <a:cubicBezTo>
                  <a:pt x="6234" y="21224"/>
                  <a:pt x="6238" y="21225"/>
                  <a:pt x="6241" y="21224"/>
                </a:cubicBezTo>
                <a:cubicBezTo>
                  <a:pt x="6294" y="21195"/>
                  <a:pt x="6346" y="21161"/>
                  <a:pt x="6403" y="21123"/>
                </a:cubicBezTo>
                <a:lnTo>
                  <a:pt x="6461" y="21083"/>
                </a:lnTo>
                <a:cubicBezTo>
                  <a:pt x="6464" y="21081"/>
                  <a:pt x="6470" y="21079"/>
                  <a:pt x="6473" y="21076"/>
                </a:cubicBezTo>
                <a:lnTo>
                  <a:pt x="6475" y="21076"/>
                </a:lnTo>
                <a:lnTo>
                  <a:pt x="6573" y="21009"/>
                </a:lnTo>
                <a:lnTo>
                  <a:pt x="7694" y="21018"/>
                </a:lnTo>
                <a:cubicBezTo>
                  <a:pt x="9211" y="21031"/>
                  <a:pt x="9396" y="21038"/>
                  <a:pt x="9477" y="21078"/>
                </a:cubicBezTo>
                <a:cubicBezTo>
                  <a:pt x="9517" y="21098"/>
                  <a:pt x="9585" y="21088"/>
                  <a:pt x="9633" y="21057"/>
                </a:cubicBezTo>
                <a:cubicBezTo>
                  <a:pt x="9704" y="21010"/>
                  <a:pt x="9728" y="21013"/>
                  <a:pt x="9789" y="21080"/>
                </a:cubicBezTo>
                <a:cubicBezTo>
                  <a:pt x="9834" y="21129"/>
                  <a:pt x="9904" y="21151"/>
                  <a:pt x="9970" y="21137"/>
                </a:cubicBezTo>
                <a:cubicBezTo>
                  <a:pt x="9981" y="21134"/>
                  <a:pt x="9993" y="21140"/>
                  <a:pt x="10005" y="21140"/>
                </a:cubicBezTo>
                <a:cubicBezTo>
                  <a:pt x="10064" y="21126"/>
                  <a:pt x="10111" y="21144"/>
                  <a:pt x="10190" y="21211"/>
                </a:cubicBezTo>
                <a:cubicBezTo>
                  <a:pt x="10239" y="21253"/>
                  <a:pt x="10301" y="21290"/>
                  <a:pt x="10377" y="21325"/>
                </a:cubicBezTo>
                <a:cubicBezTo>
                  <a:pt x="10420" y="21345"/>
                  <a:pt x="10477" y="21363"/>
                  <a:pt x="10529" y="21380"/>
                </a:cubicBezTo>
                <a:cubicBezTo>
                  <a:pt x="10570" y="21394"/>
                  <a:pt x="10603" y="21409"/>
                  <a:pt x="10649" y="21421"/>
                </a:cubicBezTo>
                <a:cubicBezTo>
                  <a:pt x="10650" y="21422"/>
                  <a:pt x="10651" y="21421"/>
                  <a:pt x="10652" y="21421"/>
                </a:cubicBezTo>
                <a:cubicBezTo>
                  <a:pt x="10756" y="21450"/>
                  <a:pt x="10873" y="21477"/>
                  <a:pt x="11006" y="21500"/>
                </a:cubicBezTo>
                <a:cubicBezTo>
                  <a:pt x="11139" y="21522"/>
                  <a:pt x="11286" y="21540"/>
                  <a:pt x="11447" y="21557"/>
                </a:cubicBezTo>
                <a:cubicBezTo>
                  <a:pt x="11735" y="21586"/>
                  <a:pt x="12123" y="21599"/>
                  <a:pt x="12575" y="21596"/>
                </a:cubicBezTo>
                <a:cubicBezTo>
                  <a:pt x="13027" y="21593"/>
                  <a:pt x="13544" y="21574"/>
                  <a:pt x="14086" y="21542"/>
                </a:cubicBezTo>
                <a:cubicBezTo>
                  <a:pt x="14999" y="21486"/>
                  <a:pt x="16018" y="21391"/>
                  <a:pt x="17095" y="21251"/>
                </a:cubicBezTo>
                <a:cubicBezTo>
                  <a:pt x="17348" y="21218"/>
                  <a:pt x="17551" y="21190"/>
                  <a:pt x="17728" y="21162"/>
                </a:cubicBezTo>
                <a:cubicBezTo>
                  <a:pt x="17772" y="21155"/>
                  <a:pt x="17807" y="21147"/>
                  <a:pt x="17846" y="21140"/>
                </a:cubicBezTo>
                <a:cubicBezTo>
                  <a:pt x="18161" y="21087"/>
                  <a:pt x="18360" y="21040"/>
                  <a:pt x="18464" y="20987"/>
                </a:cubicBezTo>
                <a:cubicBezTo>
                  <a:pt x="18523" y="20952"/>
                  <a:pt x="18558" y="20910"/>
                  <a:pt x="18580" y="20856"/>
                </a:cubicBezTo>
                <a:cubicBezTo>
                  <a:pt x="18584" y="20840"/>
                  <a:pt x="18587" y="20823"/>
                  <a:pt x="18591" y="20806"/>
                </a:cubicBezTo>
                <a:cubicBezTo>
                  <a:pt x="18602" y="20760"/>
                  <a:pt x="18608" y="20707"/>
                  <a:pt x="18611" y="20644"/>
                </a:cubicBezTo>
                <a:cubicBezTo>
                  <a:pt x="18612" y="20625"/>
                  <a:pt x="18613" y="20604"/>
                  <a:pt x="18613" y="20585"/>
                </a:cubicBezTo>
                <a:cubicBezTo>
                  <a:pt x="18613" y="20477"/>
                  <a:pt x="18599" y="20374"/>
                  <a:pt x="18571" y="20315"/>
                </a:cubicBezTo>
                <a:cubicBezTo>
                  <a:pt x="18537" y="20265"/>
                  <a:pt x="18479" y="20228"/>
                  <a:pt x="18386" y="20197"/>
                </a:cubicBezTo>
                <a:cubicBezTo>
                  <a:pt x="18309" y="20173"/>
                  <a:pt x="18215" y="20151"/>
                  <a:pt x="18042" y="20117"/>
                </a:cubicBezTo>
                <a:cubicBezTo>
                  <a:pt x="17440" y="20001"/>
                  <a:pt x="16823" y="19919"/>
                  <a:pt x="15729" y="19811"/>
                </a:cubicBezTo>
                <a:cubicBezTo>
                  <a:pt x="14895" y="19729"/>
                  <a:pt x="14172" y="19670"/>
                  <a:pt x="13547" y="19633"/>
                </a:cubicBezTo>
                <a:cubicBezTo>
                  <a:pt x="13234" y="19615"/>
                  <a:pt x="12947" y="19601"/>
                  <a:pt x="12682" y="19594"/>
                </a:cubicBezTo>
                <a:cubicBezTo>
                  <a:pt x="12417" y="19587"/>
                  <a:pt x="12175" y="19585"/>
                  <a:pt x="11956" y="1958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0" name="DIVERSIÓN, JUEGO, DEMOSTRAR SUS DESTREZAS, RELAJACIÓN, CONOCER, APRENDER……"/>
          <p:cNvSpPr txBox="1"/>
          <p:nvPr>
            <p:ph type="body" idx="1"/>
          </p:nvPr>
        </p:nvSpPr>
        <p:spPr>
          <a:xfrm>
            <a:off x="952500" y="203835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>
                    <a:satOff val="-15808"/>
                    <a:lumOff val="-17557"/>
                  </a:schemeClr>
                </a:solidFill>
              </a:defRPr>
            </a:pPr>
            <a:r>
              <a:t>DIVERSIÓN, JUEGO, DEMOSTRAR SUS DESTREZAS, RELAJACIÓN, CONOCER, APRENDER…</a:t>
            </a:r>
          </a:p>
          <a:p>
            <a:pPr>
              <a:defRPr>
                <a:solidFill>
                  <a:schemeClr val="accent6">
                    <a:satOff val="-15808"/>
                    <a:lumOff val="-17557"/>
                  </a:schemeClr>
                </a:solidFill>
              </a:defRPr>
            </a:pPr>
          </a:p>
          <a:p>
            <a:pPr>
              <a:defRPr>
                <a:solidFill>
                  <a:schemeClr val="accent6">
                    <a:satOff val="-15808"/>
                    <a:lumOff val="-17557"/>
                  </a:schemeClr>
                </a:solidFill>
              </a:defRPr>
            </a:pPr>
            <a:r>
              <a:t>ACTIVIDAD EN LA QUE LOS NIÑOS SON CAPACES DE DESARROLLAR SU CREATIVIDAD Y EXPRESARSE DE FORMA LIBRE.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tivos generales de la asignatura"/>
          <p:cNvSpPr txBox="1"/>
          <p:nvPr>
            <p:ph type="title"/>
          </p:nvPr>
        </p:nvSpPr>
        <p:spPr>
          <a:xfrm>
            <a:off x="952500" y="254000"/>
            <a:ext cx="7896870" cy="2159000"/>
          </a:xfrm>
          <a:prstGeom prst="rect">
            <a:avLst/>
          </a:prstGeom>
        </p:spPr>
        <p:txBody>
          <a:bodyPr/>
          <a:lstStyle>
            <a:lvl1pPr defTabSz="467359">
              <a:defRPr b="1" sz="64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Objetivos generales de la asignatura</a:t>
            </a:r>
          </a:p>
        </p:txBody>
      </p:sp>
      <p:sp>
        <p:nvSpPr>
          <p:cNvPr id="133" name="Crear un marco de convivencia entre compañeros.…"/>
          <p:cNvSpPr txBox="1"/>
          <p:nvPr>
            <p:ph type="body" idx="1"/>
          </p:nvPr>
        </p:nvSpPr>
        <p:spPr>
          <a:xfrm>
            <a:off x="7112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2752"/>
            </a:pPr>
            <a:r>
              <a:t>Crear un marco de convivencia entre compañeros.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Fomentar el trabajo en equipo.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Aprender cultura general de forma dinámica y divertida.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Reforzar la autoconfianza y el autoestima, reduciendo de esta manera la timidez de hablar en grupo y a la hora de relacionarse de forma social.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Conocer los diferentes materiales utilizados en esta asignatura y los diferentes usos que tienen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Estimular la imaginación y la creatvidad. </a:t>
            </a:r>
          </a:p>
        </p:txBody>
      </p:sp>
      <p:pic>
        <p:nvPicPr>
          <p:cNvPr id="13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298" t="158" r="30" b="293"/>
          <a:stretch>
            <a:fillRect/>
          </a:stretch>
        </p:blipFill>
        <p:spPr>
          <a:xfrm>
            <a:off x="9045102" y="267141"/>
            <a:ext cx="3779045" cy="4218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7" fill="norm" stroke="1" extrusionOk="0">
                <a:moveTo>
                  <a:pt x="9380" y="0"/>
                </a:moveTo>
                <a:lnTo>
                  <a:pt x="9350" y="195"/>
                </a:lnTo>
                <a:cubicBezTo>
                  <a:pt x="9328" y="342"/>
                  <a:pt x="9300" y="416"/>
                  <a:pt x="9262" y="438"/>
                </a:cubicBezTo>
                <a:cubicBezTo>
                  <a:pt x="9171" y="489"/>
                  <a:pt x="9119" y="399"/>
                  <a:pt x="9110" y="174"/>
                </a:cubicBezTo>
                <a:cubicBezTo>
                  <a:pt x="9108" y="129"/>
                  <a:pt x="9089" y="109"/>
                  <a:pt x="9042" y="109"/>
                </a:cubicBezTo>
                <a:cubicBezTo>
                  <a:pt x="8979" y="109"/>
                  <a:pt x="8976" y="120"/>
                  <a:pt x="8994" y="294"/>
                </a:cubicBezTo>
                <a:cubicBezTo>
                  <a:pt x="9024" y="566"/>
                  <a:pt x="8931" y="577"/>
                  <a:pt x="8867" y="308"/>
                </a:cubicBezTo>
                <a:cubicBezTo>
                  <a:pt x="8853" y="248"/>
                  <a:pt x="8836" y="233"/>
                  <a:pt x="8783" y="245"/>
                </a:cubicBezTo>
                <a:cubicBezTo>
                  <a:pt x="8742" y="255"/>
                  <a:pt x="8722" y="278"/>
                  <a:pt x="8733" y="304"/>
                </a:cubicBezTo>
                <a:cubicBezTo>
                  <a:pt x="8775" y="401"/>
                  <a:pt x="8791" y="566"/>
                  <a:pt x="8758" y="584"/>
                </a:cubicBezTo>
                <a:cubicBezTo>
                  <a:pt x="8716" y="607"/>
                  <a:pt x="8668" y="531"/>
                  <a:pt x="8638" y="391"/>
                </a:cubicBezTo>
                <a:cubicBezTo>
                  <a:pt x="8622" y="312"/>
                  <a:pt x="8599" y="284"/>
                  <a:pt x="8554" y="284"/>
                </a:cubicBezTo>
                <a:cubicBezTo>
                  <a:pt x="8485" y="284"/>
                  <a:pt x="8481" y="314"/>
                  <a:pt x="8525" y="452"/>
                </a:cubicBezTo>
                <a:cubicBezTo>
                  <a:pt x="8552" y="537"/>
                  <a:pt x="8543" y="564"/>
                  <a:pt x="8450" y="685"/>
                </a:cubicBezTo>
                <a:cubicBezTo>
                  <a:pt x="8392" y="760"/>
                  <a:pt x="8325" y="866"/>
                  <a:pt x="8302" y="920"/>
                </a:cubicBezTo>
                <a:cubicBezTo>
                  <a:pt x="8210" y="1141"/>
                  <a:pt x="8206" y="1149"/>
                  <a:pt x="8128" y="1149"/>
                </a:cubicBezTo>
                <a:cubicBezTo>
                  <a:pt x="8020" y="1149"/>
                  <a:pt x="7971" y="1213"/>
                  <a:pt x="7953" y="1376"/>
                </a:cubicBezTo>
                <a:cubicBezTo>
                  <a:pt x="7940" y="1497"/>
                  <a:pt x="7946" y="1521"/>
                  <a:pt x="8012" y="1562"/>
                </a:cubicBezTo>
                <a:cubicBezTo>
                  <a:pt x="8054" y="1588"/>
                  <a:pt x="8131" y="1611"/>
                  <a:pt x="8182" y="1611"/>
                </a:cubicBezTo>
                <a:cubicBezTo>
                  <a:pt x="8251" y="1611"/>
                  <a:pt x="8314" y="1646"/>
                  <a:pt x="8425" y="1749"/>
                </a:cubicBezTo>
                <a:cubicBezTo>
                  <a:pt x="8507" y="1825"/>
                  <a:pt x="8610" y="1906"/>
                  <a:pt x="8654" y="1931"/>
                </a:cubicBezTo>
                <a:lnTo>
                  <a:pt x="8736" y="1977"/>
                </a:lnTo>
                <a:lnTo>
                  <a:pt x="8622" y="2030"/>
                </a:lnTo>
                <a:cubicBezTo>
                  <a:pt x="8531" y="2075"/>
                  <a:pt x="8443" y="2087"/>
                  <a:pt x="8139" y="2087"/>
                </a:cubicBezTo>
                <a:cubicBezTo>
                  <a:pt x="7800" y="2087"/>
                  <a:pt x="7751" y="2080"/>
                  <a:pt x="7574" y="2006"/>
                </a:cubicBezTo>
                <a:cubicBezTo>
                  <a:pt x="7252" y="1872"/>
                  <a:pt x="6990" y="1596"/>
                  <a:pt x="7014" y="1414"/>
                </a:cubicBezTo>
                <a:cubicBezTo>
                  <a:pt x="7023" y="1344"/>
                  <a:pt x="7035" y="1337"/>
                  <a:pt x="7143" y="1345"/>
                </a:cubicBezTo>
                <a:cubicBezTo>
                  <a:pt x="7294" y="1357"/>
                  <a:pt x="7377" y="1318"/>
                  <a:pt x="7427" y="1210"/>
                </a:cubicBezTo>
                <a:cubicBezTo>
                  <a:pt x="7504" y="1043"/>
                  <a:pt x="7333" y="882"/>
                  <a:pt x="7127" y="928"/>
                </a:cubicBezTo>
                <a:cubicBezTo>
                  <a:pt x="7073" y="940"/>
                  <a:pt x="7012" y="994"/>
                  <a:pt x="6957" y="1078"/>
                </a:cubicBezTo>
                <a:cubicBezTo>
                  <a:pt x="6884" y="1190"/>
                  <a:pt x="6874" y="1232"/>
                  <a:pt x="6885" y="1388"/>
                </a:cubicBezTo>
                <a:cubicBezTo>
                  <a:pt x="6909" y="1729"/>
                  <a:pt x="7139" y="1986"/>
                  <a:pt x="7554" y="2131"/>
                </a:cubicBezTo>
                <a:cubicBezTo>
                  <a:pt x="7803" y="2219"/>
                  <a:pt x="8328" y="2242"/>
                  <a:pt x="8545" y="2176"/>
                </a:cubicBezTo>
                <a:cubicBezTo>
                  <a:pt x="8644" y="2146"/>
                  <a:pt x="8711" y="2138"/>
                  <a:pt x="8731" y="2156"/>
                </a:cubicBezTo>
                <a:cubicBezTo>
                  <a:pt x="8797" y="2215"/>
                  <a:pt x="8631" y="3658"/>
                  <a:pt x="8495" y="4198"/>
                </a:cubicBezTo>
                <a:cubicBezTo>
                  <a:pt x="8420" y="4499"/>
                  <a:pt x="8412" y="4656"/>
                  <a:pt x="8468" y="4686"/>
                </a:cubicBezTo>
                <a:cubicBezTo>
                  <a:pt x="8489" y="4698"/>
                  <a:pt x="8594" y="4714"/>
                  <a:pt x="8702" y="4723"/>
                </a:cubicBezTo>
                <a:lnTo>
                  <a:pt x="8897" y="4739"/>
                </a:lnTo>
                <a:lnTo>
                  <a:pt x="8888" y="5345"/>
                </a:lnTo>
                <a:cubicBezTo>
                  <a:pt x="8882" y="5678"/>
                  <a:pt x="8867" y="5963"/>
                  <a:pt x="8851" y="5977"/>
                </a:cubicBezTo>
                <a:cubicBezTo>
                  <a:pt x="8835" y="5992"/>
                  <a:pt x="8765" y="5959"/>
                  <a:pt x="8688" y="5900"/>
                </a:cubicBezTo>
                <a:cubicBezTo>
                  <a:pt x="8577" y="5815"/>
                  <a:pt x="8427" y="5749"/>
                  <a:pt x="8212" y="5689"/>
                </a:cubicBezTo>
                <a:cubicBezTo>
                  <a:pt x="8188" y="5683"/>
                  <a:pt x="8171" y="5631"/>
                  <a:pt x="8171" y="5566"/>
                </a:cubicBezTo>
                <a:cubicBezTo>
                  <a:pt x="8171" y="5441"/>
                  <a:pt x="8102" y="5390"/>
                  <a:pt x="8019" y="5452"/>
                </a:cubicBezTo>
                <a:cubicBezTo>
                  <a:pt x="7993" y="5472"/>
                  <a:pt x="7932" y="5488"/>
                  <a:pt x="7885" y="5489"/>
                </a:cubicBezTo>
                <a:cubicBezTo>
                  <a:pt x="7813" y="5490"/>
                  <a:pt x="7796" y="5505"/>
                  <a:pt x="7783" y="5584"/>
                </a:cubicBezTo>
                <a:cubicBezTo>
                  <a:pt x="7763" y="5704"/>
                  <a:pt x="7710" y="5707"/>
                  <a:pt x="7683" y="5590"/>
                </a:cubicBezTo>
                <a:cubicBezTo>
                  <a:pt x="7672" y="5541"/>
                  <a:pt x="7655" y="5496"/>
                  <a:pt x="7647" y="5489"/>
                </a:cubicBezTo>
                <a:cubicBezTo>
                  <a:pt x="7614" y="5459"/>
                  <a:pt x="7524" y="5514"/>
                  <a:pt x="7524" y="5564"/>
                </a:cubicBezTo>
                <a:cubicBezTo>
                  <a:pt x="7524" y="5641"/>
                  <a:pt x="7459" y="5665"/>
                  <a:pt x="7438" y="5594"/>
                </a:cubicBezTo>
                <a:cubicBezTo>
                  <a:pt x="7428" y="5558"/>
                  <a:pt x="7394" y="5533"/>
                  <a:pt x="7357" y="5533"/>
                </a:cubicBezTo>
                <a:cubicBezTo>
                  <a:pt x="7302" y="5533"/>
                  <a:pt x="7295" y="5549"/>
                  <a:pt x="7304" y="5653"/>
                </a:cubicBezTo>
                <a:cubicBezTo>
                  <a:pt x="7315" y="5771"/>
                  <a:pt x="7315" y="5773"/>
                  <a:pt x="7175" y="5815"/>
                </a:cubicBezTo>
                <a:cubicBezTo>
                  <a:pt x="7097" y="5838"/>
                  <a:pt x="6979" y="5905"/>
                  <a:pt x="6914" y="5963"/>
                </a:cubicBezTo>
                <a:lnTo>
                  <a:pt x="6796" y="6068"/>
                </a:lnTo>
                <a:lnTo>
                  <a:pt x="6651" y="6030"/>
                </a:lnTo>
                <a:cubicBezTo>
                  <a:pt x="6392" y="5958"/>
                  <a:pt x="6261" y="6060"/>
                  <a:pt x="6311" y="6295"/>
                </a:cubicBezTo>
                <a:cubicBezTo>
                  <a:pt x="6336" y="6413"/>
                  <a:pt x="6466" y="6536"/>
                  <a:pt x="6578" y="6548"/>
                </a:cubicBezTo>
                <a:cubicBezTo>
                  <a:pt x="6650" y="6556"/>
                  <a:pt x="6672" y="6585"/>
                  <a:pt x="6733" y="6753"/>
                </a:cubicBezTo>
                <a:cubicBezTo>
                  <a:pt x="6772" y="6860"/>
                  <a:pt x="6833" y="6985"/>
                  <a:pt x="6871" y="7031"/>
                </a:cubicBezTo>
                <a:cubicBezTo>
                  <a:pt x="6954" y="7131"/>
                  <a:pt x="6940" y="7148"/>
                  <a:pt x="6769" y="7148"/>
                </a:cubicBezTo>
                <a:cubicBezTo>
                  <a:pt x="6548" y="7148"/>
                  <a:pt x="6404" y="7096"/>
                  <a:pt x="6222" y="6948"/>
                </a:cubicBezTo>
                <a:cubicBezTo>
                  <a:pt x="5879" y="6668"/>
                  <a:pt x="5702" y="6151"/>
                  <a:pt x="5773" y="5649"/>
                </a:cubicBezTo>
                <a:cubicBezTo>
                  <a:pt x="5792" y="5514"/>
                  <a:pt x="5824" y="5367"/>
                  <a:pt x="5843" y="5323"/>
                </a:cubicBezTo>
                <a:lnTo>
                  <a:pt x="5878" y="5240"/>
                </a:lnTo>
                <a:lnTo>
                  <a:pt x="5964" y="5300"/>
                </a:lnTo>
                <a:cubicBezTo>
                  <a:pt x="6078" y="5381"/>
                  <a:pt x="6292" y="5381"/>
                  <a:pt x="6406" y="5300"/>
                </a:cubicBezTo>
                <a:cubicBezTo>
                  <a:pt x="6475" y="5252"/>
                  <a:pt x="6492" y="5215"/>
                  <a:pt x="6492" y="5114"/>
                </a:cubicBezTo>
                <a:cubicBezTo>
                  <a:pt x="6492" y="5011"/>
                  <a:pt x="6473" y="4969"/>
                  <a:pt x="6383" y="4885"/>
                </a:cubicBezTo>
                <a:cubicBezTo>
                  <a:pt x="6322" y="4827"/>
                  <a:pt x="6243" y="4784"/>
                  <a:pt x="6202" y="4784"/>
                </a:cubicBezTo>
                <a:cubicBezTo>
                  <a:pt x="5947" y="4784"/>
                  <a:pt x="5722" y="5129"/>
                  <a:pt x="5651" y="5626"/>
                </a:cubicBezTo>
                <a:cubicBezTo>
                  <a:pt x="5576" y="6149"/>
                  <a:pt x="5776" y="6748"/>
                  <a:pt x="6125" y="7039"/>
                </a:cubicBezTo>
                <a:cubicBezTo>
                  <a:pt x="6275" y="7164"/>
                  <a:pt x="6473" y="7239"/>
                  <a:pt x="6708" y="7260"/>
                </a:cubicBezTo>
                <a:cubicBezTo>
                  <a:pt x="6924" y="7279"/>
                  <a:pt x="6928" y="7279"/>
                  <a:pt x="6919" y="7359"/>
                </a:cubicBezTo>
                <a:cubicBezTo>
                  <a:pt x="6913" y="7403"/>
                  <a:pt x="6814" y="7667"/>
                  <a:pt x="6699" y="7944"/>
                </a:cubicBezTo>
                <a:cubicBezTo>
                  <a:pt x="6584" y="8222"/>
                  <a:pt x="6475" y="8516"/>
                  <a:pt x="6456" y="8599"/>
                </a:cubicBezTo>
                <a:cubicBezTo>
                  <a:pt x="6437" y="8682"/>
                  <a:pt x="6409" y="8772"/>
                  <a:pt x="6392" y="8799"/>
                </a:cubicBezTo>
                <a:cubicBezTo>
                  <a:pt x="6356" y="8862"/>
                  <a:pt x="6124" y="9405"/>
                  <a:pt x="6023" y="9665"/>
                </a:cubicBezTo>
                <a:cubicBezTo>
                  <a:pt x="5935" y="9890"/>
                  <a:pt x="5944" y="9902"/>
                  <a:pt x="6200" y="9928"/>
                </a:cubicBezTo>
                <a:cubicBezTo>
                  <a:pt x="6296" y="9938"/>
                  <a:pt x="6384" y="9956"/>
                  <a:pt x="6397" y="9968"/>
                </a:cubicBezTo>
                <a:cubicBezTo>
                  <a:pt x="6422" y="9992"/>
                  <a:pt x="6143" y="10635"/>
                  <a:pt x="6077" y="10706"/>
                </a:cubicBezTo>
                <a:cubicBezTo>
                  <a:pt x="6043" y="10742"/>
                  <a:pt x="6012" y="10727"/>
                  <a:pt x="5868" y="10599"/>
                </a:cubicBezTo>
                <a:cubicBezTo>
                  <a:pt x="5728" y="10473"/>
                  <a:pt x="5666" y="10439"/>
                  <a:pt x="5505" y="10404"/>
                </a:cubicBezTo>
                <a:lnTo>
                  <a:pt x="5313" y="10361"/>
                </a:lnTo>
                <a:lnTo>
                  <a:pt x="5288" y="10147"/>
                </a:lnTo>
                <a:cubicBezTo>
                  <a:pt x="5275" y="10028"/>
                  <a:pt x="5258" y="9915"/>
                  <a:pt x="5249" y="9893"/>
                </a:cubicBezTo>
                <a:cubicBezTo>
                  <a:pt x="5240" y="9872"/>
                  <a:pt x="5286" y="9775"/>
                  <a:pt x="5351" y="9679"/>
                </a:cubicBezTo>
                <a:cubicBezTo>
                  <a:pt x="5580" y="9342"/>
                  <a:pt x="5529" y="9063"/>
                  <a:pt x="5211" y="8903"/>
                </a:cubicBezTo>
                <a:cubicBezTo>
                  <a:pt x="4999" y="8796"/>
                  <a:pt x="4996" y="8769"/>
                  <a:pt x="5167" y="8461"/>
                </a:cubicBezTo>
                <a:cubicBezTo>
                  <a:pt x="5238" y="8334"/>
                  <a:pt x="5297" y="8203"/>
                  <a:pt x="5297" y="8169"/>
                </a:cubicBezTo>
                <a:cubicBezTo>
                  <a:pt x="5297" y="8074"/>
                  <a:pt x="5180" y="8001"/>
                  <a:pt x="5031" y="8001"/>
                </a:cubicBezTo>
                <a:cubicBezTo>
                  <a:pt x="4923" y="8001"/>
                  <a:pt x="4886" y="8016"/>
                  <a:pt x="4814" y="8094"/>
                </a:cubicBezTo>
                <a:cubicBezTo>
                  <a:pt x="4595" y="8328"/>
                  <a:pt x="4595" y="8749"/>
                  <a:pt x="4816" y="8935"/>
                </a:cubicBezTo>
                <a:cubicBezTo>
                  <a:pt x="4858" y="8971"/>
                  <a:pt x="4958" y="9030"/>
                  <a:pt x="5038" y="9067"/>
                </a:cubicBezTo>
                <a:cubicBezTo>
                  <a:pt x="5118" y="9104"/>
                  <a:pt x="5216" y="9167"/>
                  <a:pt x="5258" y="9207"/>
                </a:cubicBezTo>
                <a:lnTo>
                  <a:pt x="5335" y="9280"/>
                </a:lnTo>
                <a:lnTo>
                  <a:pt x="5231" y="9468"/>
                </a:lnTo>
                <a:cubicBezTo>
                  <a:pt x="5174" y="9572"/>
                  <a:pt x="5117" y="9652"/>
                  <a:pt x="5104" y="9644"/>
                </a:cubicBezTo>
                <a:cubicBezTo>
                  <a:pt x="5090" y="9637"/>
                  <a:pt x="5070" y="9580"/>
                  <a:pt x="5059" y="9521"/>
                </a:cubicBezTo>
                <a:cubicBezTo>
                  <a:pt x="5007" y="9255"/>
                  <a:pt x="5005" y="9256"/>
                  <a:pt x="4850" y="9186"/>
                </a:cubicBezTo>
                <a:cubicBezTo>
                  <a:pt x="4767" y="9149"/>
                  <a:pt x="4619" y="9101"/>
                  <a:pt x="4521" y="9081"/>
                </a:cubicBezTo>
                <a:cubicBezTo>
                  <a:pt x="4257" y="9027"/>
                  <a:pt x="4253" y="9020"/>
                  <a:pt x="4362" y="8814"/>
                </a:cubicBezTo>
                <a:cubicBezTo>
                  <a:pt x="4482" y="8587"/>
                  <a:pt x="4495" y="8309"/>
                  <a:pt x="4392" y="8216"/>
                </a:cubicBezTo>
                <a:cubicBezTo>
                  <a:pt x="4306" y="8139"/>
                  <a:pt x="4123" y="8139"/>
                  <a:pt x="4038" y="8216"/>
                </a:cubicBezTo>
                <a:cubicBezTo>
                  <a:pt x="3953" y="8291"/>
                  <a:pt x="3953" y="8477"/>
                  <a:pt x="4038" y="8643"/>
                </a:cubicBezTo>
                <a:cubicBezTo>
                  <a:pt x="4084" y="8735"/>
                  <a:pt x="4093" y="8783"/>
                  <a:pt x="4070" y="8822"/>
                </a:cubicBezTo>
                <a:cubicBezTo>
                  <a:pt x="3999" y="8939"/>
                  <a:pt x="4075" y="9199"/>
                  <a:pt x="4203" y="9286"/>
                </a:cubicBezTo>
                <a:lnTo>
                  <a:pt x="4278" y="9338"/>
                </a:lnTo>
                <a:lnTo>
                  <a:pt x="4190" y="9367"/>
                </a:lnTo>
                <a:cubicBezTo>
                  <a:pt x="4141" y="9383"/>
                  <a:pt x="4013" y="9410"/>
                  <a:pt x="3904" y="9425"/>
                </a:cubicBezTo>
                <a:cubicBezTo>
                  <a:pt x="3679" y="9458"/>
                  <a:pt x="3564" y="9428"/>
                  <a:pt x="3602" y="9346"/>
                </a:cubicBezTo>
                <a:cubicBezTo>
                  <a:pt x="3615" y="9320"/>
                  <a:pt x="3639" y="9258"/>
                  <a:pt x="3657" y="9211"/>
                </a:cubicBezTo>
                <a:cubicBezTo>
                  <a:pt x="3674" y="9163"/>
                  <a:pt x="3703" y="9086"/>
                  <a:pt x="3720" y="9038"/>
                </a:cubicBezTo>
                <a:cubicBezTo>
                  <a:pt x="3796" y="8832"/>
                  <a:pt x="3801" y="8804"/>
                  <a:pt x="3777" y="8747"/>
                </a:cubicBezTo>
                <a:cubicBezTo>
                  <a:pt x="3720" y="8609"/>
                  <a:pt x="3329" y="8526"/>
                  <a:pt x="3242" y="8633"/>
                </a:cubicBezTo>
                <a:cubicBezTo>
                  <a:pt x="3186" y="8701"/>
                  <a:pt x="3183" y="8953"/>
                  <a:pt x="3237" y="8994"/>
                </a:cubicBezTo>
                <a:cubicBezTo>
                  <a:pt x="3259" y="9010"/>
                  <a:pt x="3313" y="9046"/>
                  <a:pt x="3355" y="9075"/>
                </a:cubicBezTo>
                <a:cubicBezTo>
                  <a:pt x="3420" y="9119"/>
                  <a:pt x="3427" y="9139"/>
                  <a:pt x="3396" y="9190"/>
                </a:cubicBezTo>
                <a:cubicBezTo>
                  <a:pt x="3331" y="9298"/>
                  <a:pt x="3351" y="9497"/>
                  <a:pt x="3432" y="9565"/>
                </a:cubicBezTo>
                <a:cubicBezTo>
                  <a:pt x="3579" y="9688"/>
                  <a:pt x="3809" y="9698"/>
                  <a:pt x="4210" y="9598"/>
                </a:cubicBezTo>
                <a:cubicBezTo>
                  <a:pt x="4353" y="9562"/>
                  <a:pt x="4368" y="9562"/>
                  <a:pt x="4408" y="9610"/>
                </a:cubicBezTo>
                <a:cubicBezTo>
                  <a:pt x="4443" y="9654"/>
                  <a:pt x="4444" y="9688"/>
                  <a:pt x="4403" y="9812"/>
                </a:cubicBezTo>
                <a:cubicBezTo>
                  <a:pt x="4356" y="9955"/>
                  <a:pt x="4356" y="10100"/>
                  <a:pt x="4410" y="10382"/>
                </a:cubicBezTo>
                <a:cubicBezTo>
                  <a:pt x="4426" y="10464"/>
                  <a:pt x="4416" y="10500"/>
                  <a:pt x="4353" y="10568"/>
                </a:cubicBezTo>
                <a:cubicBezTo>
                  <a:pt x="4310" y="10615"/>
                  <a:pt x="4234" y="10714"/>
                  <a:pt x="4185" y="10789"/>
                </a:cubicBezTo>
                <a:lnTo>
                  <a:pt x="4097" y="10925"/>
                </a:lnTo>
                <a:lnTo>
                  <a:pt x="3988" y="10878"/>
                </a:lnTo>
                <a:cubicBezTo>
                  <a:pt x="3887" y="10835"/>
                  <a:pt x="3873" y="10836"/>
                  <a:pt x="3797" y="10880"/>
                </a:cubicBezTo>
                <a:cubicBezTo>
                  <a:pt x="3622" y="10983"/>
                  <a:pt x="3665" y="11202"/>
                  <a:pt x="3874" y="11263"/>
                </a:cubicBezTo>
                <a:cubicBezTo>
                  <a:pt x="3982" y="11294"/>
                  <a:pt x="3987" y="11301"/>
                  <a:pt x="3992" y="11456"/>
                </a:cubicBezTo>
                <a:cubicBezTo>
                  <a:pt x="4000" y="11687"/>
                  <a:pt x="4089" y="11896"/>
                  <a:pt x="4233" y="12025"/>
                </a:cubicBezTo>
                <a:cubicBezTo>
                  <a:pt x="4370" y="12148"/>
                  <a:pt x="4363" y="12164"/>
                  <a:pt x="4147" y="12219"/>
                </a:cubicBezTo>
                <a:cubicBezTo>
                  <a:pt x="3961" y="12267"/>
                  <a:pt x="3753" y="12264"/>
                  <a:pt x="3566" y="12207"/>
                </a:cubicBezTo>
                <a:cubicBezTo>
                  <a:pt x="3350" y="12142"/>
                  <a:pt x="3028" y="11849"/>
                  <a:pt x="2863" y="11567"/>
                </a:cubicBezTo>
                <a:cubicBezTo>
                  <a:pt x="2728" y="11338"/>
                  <a:pt x="2728" y="11273"/>
                  <a:pt x="2860" y="11273"/>
                </a:cubicBezTo>
                <a:cubicBezTo>
                  <a:pt x="2966" y="11273"/>
                  <a:pt x="3184" y="11089"/>
                  <a:pt x="3217" y="10971"/>
                </a:cubicBezTo>
                <a:cubicBezTo>
                  <a:pt x="3250" y="10851"/>
                  <a:pt x="3197" y="10800"/>
                  <a:pt x="3033" y="10791"/>
                </a:cubicBezTo>
                <a:cubicBezTo>
                  <a:pt x="2759" y="10777"/>
                  <a:pt x="2606" y="10926"/>
                  <a:pt x="2609" y="11208"/>
                </a:cubicBezTo>
                <a:cubicBezTo>
                  <a:pt x="2612" y="11548"/>
                  <a:pt x="3035" y="12107"/>
                  <a:pt x="3412" y="12272"/>
                </a:cubicBezTo>
                <a:cubicBezTo>
                  <a:pt x="3554" y="12334"/>
                  <a:pt x="3640" y="12351"/>
                  <a:pt x="3822" y="12353"/>
                </a:cubicBezTo>
                <a:cubicBezTo>
                  <a:pt x="3949" y="12355"/>
                  <a:pt x="4100" y="12344"/>
                  <a:pt x="4158" y="12331"/>
                </a:cubicBezTo>
                <a:cubicBezTo>
                  <a:pt x="4238" y="12313"/>
                  <a:pt x="4267" y="12317"/>
                  <a:pt x="4281" y="12349"/>
                </a:cubicBezTo>
                <a:cubicBezTo>
                  <a:pt x="4303" y="12400"/>
                  <a:pt x="4056" y="12970"/>
                  <a:pt x="3840" y="13364"/>
                </a:cubicBezTo>
                <a:cubicBezTo>
                  <a:pt x="3754" y="13523"/>
                  <a:pt x="3594" y="13762"/>
                  <a:pt x="3487" y="13895"/>
                </a:cubicBezTo>
                <a:cubicBezTo>
                  <a:pt x="3379" y="14028"/>
                  <a:pt x="3295" y="14157"/>
                  <a:pt x="3301" y="14181"/>
                </a:cubicBezTo>
                <a:cubicBezTo>
                  <a:pt x="3306" y="14206"/>
                  <a:pt x="3448" y="14275"/>
                  <a:pt x="3641" y="14345"/>
                </a:cubicBezTo>
                <a:cubicBezTo>
                  <a:pt x="3823" y="14410"/>
                  <a:pt x="3988" y="14479"/>
                  <a:pt x="4008" y="14497"/>
                </a:cubicBezTo>
                <a:cubicBezTo>
                  <a:pt x="4047" y="14532"/>
                  <a:pt x="4032" y="14615"/>
                  <a:pt x="3902" y="15060"/>
                </a:cubicBezTo>
                <a:cubicBezTo>
                  <a:pt x="3850" y="15238"/>
                  <a:pt x="3817" y="15297"/>
                  <a:pt x="3743" y="15344"/>
                </a:cubicBezTo>
                <a:lnTo>
                  <a:pt x="3650" y="15402"/>
                </a:lnTo>
                <a:lnTo>
                  <a:pt x="3546" y="15330"/>
                </a:lnTo>
                <a:cubicBezTo>
                  <a:pt x="3488" y="15290"/>
                  <a:pt x="3360" y="15242"/>
                  <a:pt x="3262" y="15220"/>
                </a:cubicBezTo>
                <a:lnTo>
                  <a:pt x="3085" y="15180"/>
                </a:lnTo>
                <a:lnTo>
                  <a:pt x="3074" y="15030"/>
                </a:lnTo>
                <a:cubicBezTo>
                  <a:pt x="3065" y="14893"/>
                  <a:pt x="3059" y="14880"/>
                  <a:pt x="2988" y="14880"/>
                </a:cubicBezTo>
                <a:cubicBezTo>
                  <a:pt x="2911" y="14880"/>
                  <a:pt x="2909" y="14883"/>
                  <a:pt x="2929" y="15066"/>
                </a:cubicBezTo>
                <a:cubicBezTo>
                  <a:pt x="2947" y="15244"/>
                  <a:pt x="2945" y="15254"/>
                  <a:pt x="2872" y="15279"/>
                </a:cubicBezTo>
                <a:cubicBezTo>
                  <a:pt x="2775" y="15311"/>
                  <a:pt x="2758" y="15303"/>
                  <a:pt x="2731" y="15204"/>
                </a:cubicBezTo>
                <a:cubicBezTo>
                  <a:pt x="2657" y="14930"/>
                  <a:pt x="2646" y="14908"/>
                  <a:pt x="2579" y="14908"/>
                </a:cubicBezTo>
                <a:cubicBezTo>
                  <a:pt x="2518" y="14908"/>
                  <a:pt x="2514" y="14920"/>
                  <a:pt x="2536" y="15032"/>
                </a:cubicBezTo>
                <a:cubicBezTo>
                  <a:pt x="2590" y="15303"/>
                  <a:pt x="2545" y="15333"/>
                  <a:pt x="2407" y="15119"/>
                </a:cubicBezTo>
                <a:cubicBezTo>
                  <a:pt x="2336" y="15009"/>
                  <a:pt x="2290" y="14968"/>
                  <a:pt x="2237" y="14967"/>
                </a:cubicBezTo>
                <a:cubicBezTo>
                  <a:pt x="2148" y="14966"/>
                  <a:pt x="2147" y="14970"/>
                  <a:pt x="2228" y="15111"/>
                </a:cubicBezTo>
                <a:cubicBezTo>
                  <a:pt x="2263" y="15173"/>
                  <a:pt x="2293" y="15235"/>
                  <a:pt x="2293" y="15250"/>
                </a:cubicBezTo>
                <a:cubicBezTo>
                  <a:pt x="2293" y="15266"/>
                  <a:pt x="2230" y="15308"/>
                  <a:pt x="2150" y="15344"/>
                </a:cubicBezTo>
                <a:cubicBezTo>
                  <a:pt x="1974" y="15423"/>
                  <a:pt x="1822" y="15558"/>
                  <a:pt x="1713" y="15737"/>
                </a:cubicBezTo>
                <a:cubicBezTo>
                  <a:pt x="1650" y="15840"/>
                  <a:pt x="1606" y="15877"/>
                  <a:pt x="1527" y="15895"/>
                </a:cubicBezTo>
                <a:cubicBezTo>
                  <a:pt x="1409" y="15922"/>
                  <a:pt x="1316" y="16027"/>
                  <a:pt x="1316" y="16134"/>
                </a:cubicBezTo>
                <a:cubicBezTo>
                  <a:pt x="1316" y="16237"/>
                  <a:pt x="1380" y="16294"/>
                  <a:pt x="1504" y="16294"/>
                </a:cubicBezTo>
                <a:cubicBezTo>
                  <a:pt x="1607" y="16294"/>
                  <a:pt x="1618" y="16304"/>
                  <a:pt x="1722" y="16503"/>
                </a:cubicBezTo>
                <a:cubicBezTo>
                  <a:pt x="1782" y="16618"/>
                  <a:pt x="1863" y="16736"/>
                  <a:pt x="1901" y="16766"/>
                </a:cubicBezTo>
                <a:cubicBezTo>
                  <a:pt x="1939" y="16796"/>
                  <a:pt x="1969" y="16830"/>
                  <a:pt x="1969" y="16843"/>
                </a:cubicBezTo>
                <a:cubicBezTo>
                  <a:pt x="1969" y="16856"/>
                  <a:pt x="1901" y="16897"/>
                  <a:pt x="1817" y="16932"/>
                </a:cubicBezTo>
                <a:cubicBezTo>
                  <a:pt x="1700" y="16981"/>
                  <a:pt x="1601" y="16996"/>
                  <a:pt x="1402" y="16997"/>
                </a:cubicBezTo>
                <a:cubicBezTo>
                  <a:pt x="1165" y="16999"/>
                  <a:pt x="1120" y="16990"/>
                  <a:pt x="898" y="16892"/>
                </a:cubicBezTo>
                <a:cubicBezTo>
                  <a:pt x="756" y="16829"/>
                  <a:pt x="585" y="16722"/>
                  <a:pt x="488" y="16636"/>
                </a:cubicBezTo>
                <a:cubicBezTo>
                  <a:pt x="326" y="16494"/>
                  <a:pt x="161" y="16255"/>
                  <a:pt x="161" y="16162"/>
                </a:cubicBezTo>
                <a:cubicBezTo>
                  <a:pt x="161" y="16116"/>
                  <a:pt x="177" y="16109"/>
                  <a:pt x="331" y="16079"/>
                </a:cubicBezTo>
                <a:cubicBezTo>
                  <a:pt x="430" y="16060"/>
                  <a:pt x="549" y="15915"/>
                  <a:pt x="549" y="15814"/>
                </a:cubicBezTo>
                <a:cubicBezTo>
                  <a:pt x="549" y="15696"/>
                  <a:pt x="445" y="15619"/>
                  <a:pt x="281" y="15619"/>
                </a:cubicBezTo>
                <a:cubicBezTo>
                  <a:pt x="127" y="15619"/>
                  <a:pt x="66" y="15651"/>
                  <a:pt x="0" y="15759"/>
                </a:cubicBezTo>
                <a:cubicBezTo>
                  <a:pt x="26" y="16044"/>
                  <a:pt x="62" y="16155"/>
                  <a:pt x="116" y="16253"/>
                </a:cubicBezTo>
                <a:cubicBezTo>
                  <a:pt x="382" y="16746"/>
                  <a:pt x="852" y="17033"/>
                  <a:pt x="1418" y="17052"/>
                </a:cubicBezTo>
                <a:cubicBezTo>
                  <a:pt x="1944" y="17069"/>
                  <a:pt x="1928" y="17030"/>
                  <a:pt x="1713" y="17927"/>
                </a:cubicBezTo>
                <a:cubicBezTo>
                  <a:pt x="1638" y="18238"/>
                  <a:pt x="1558" y="18741"/>
                  <a:pt x="1533" y="19045"/>
                </a:cubicBezTo>
                <a:cubicBezTo>
                  <a:pt x="1495" y="19530"/>
                  <a:pt x="1512" y="19622"/>
                  <a:pt x="1676" y="19769"/>
                </a:cubicBezTo>
                <a:cubicBezTo>
                  <a:pt x="1872" y="19943"/>
                  <a:pt x="1901" y="20350"/>
                  <a:pt x="1751" y="20851"/>
                </a:cubicBezTo>
                <a:cubicBezTo>
                  <a:pt x="1692" y="21047"/>
                  <a:pt x="1644" y="21072"/>
                  <a:pt x="1395" y="21049"/>
                </a:cubicBezTo>
                <a:cubicBezTo>
                  <a:pt x="1145" y="21026"/>
                  <a:pt x="1109" y="21048"/>
                  <a:pt x="1109" y="21215"/>
                </a:cubicBezTo>
                <a:cubicBezTo>
                  <a:pt x="1109" y="21321"/>
                  <a:pt x="1159" y="21452"/>
                  <a:pt x="1218" y="21505"/>
                </a:cubicBezTo>
                <a:cubicBezTo>
                  <a:pt x="1231" y="21517"/>
                  <a:pt x="1327" y="21526"/>
                  <a:pt x="1468" y="21535"/>
                </a:cubicBezTo>
                <a:lnTo>
                  <a:pt x="1488" y="21523"/>
                </a:lnTo>
                <a:cubicBezTo>
                  <a:pt x="1688" y="21405"/>
                  <a:pt x="1767" y="21236"/>
                  <a:pt x="1840" y="20770"/>
                </a:cubicBezTo>
                <a:cubicBezTo>
                  <a:pt x="1874" y="20552"/>
                  <a:pt x="1911" y="20281"/>
                  <a:pt x="1924" y="20166"/>
                </a:cubicBezTo>
                <a:cubicBezTo>
                  <a:pt x="1936" y="20051"/>
                  <a:pt x="1963" y="19939"/>
                  <a:pt x="1983" y="19917"/>
                </a:cubicBezTo>
                <a:cubicBezTo>
                  <a:pt x="2003" y="19894"/>
                  <a:pt x="2140" y="19854"/>
                  <a:pt x="2289" y="19829"/>
                </a:cubicBezTo>
                <a:cubicBezTo>
                  <a:pt x="2438" y="19805"/>
                  <a:pt x="2594" y="19765"/>
                  <a:pt x="2636" y="19740"/>
                </a:cubicBezTo>
                <a:cubicBezTo>
                  <a:pt x="2741" y="19679"/>
                  <a:pt x="2735" y="19563"/>
                  <a:pt x="2616" y="19351"/>
                </a:cubicBezTo>
                <a:cubicBezTo>
                  <a:pt x="2504" y="19154"/>
                  <a:pt x="2496" y="19089"/>
                  <a:pt x="2575" y="19025"/>
                </a:cubicBezTo>
                <a:cubicBezTo>
                  <a:pt x="2647" y="18966"/>
                  <a:pt x="3002" y="18824"/>
                  <a:pt x="3348" y="18715"/>
                </a:cubicBezTo>
                <a:lnTo>
                  <a:pt x="3618" y="18630"/>
                </a:lnTo>
                <a:lnTo>
                  <a:pt x="3654" y="18709"/>
                </a:lnTo>
                <a:cubicBezTo>
                  <a:pt x="3674" y="18752"/>
                  <a:pt x="3697" y="18973"/>
                  <a:pt x="3707" y="19199"/>
                </a:cubicBezTo>
                <a:cubicBezTo>
                  <a:pt x="3722" y="19568"/>
                  <a:pt x="3730" y="19614"/>
                  <a:pt x="3786" y="19641"/>
                </a:cubicBezTo>
                <a:cubicBezTo>
                  <a:pt x="3828" y="19661"/>
                  <a:pt x="3859" y="19663"/>
                  <a:pt x="3886" y="19643"/>
                </a:cubicBezTo>
                <a:cubicBezTo>
                  <a:pt x="3908" y="19627"/>
                  <a:pt x="3989" y="19602"/>
                  <a:pt x="4065" y="19586"/>
                </a:cubicBezTo>
                <a:cubicBezTo>
                  <a:pt x="4236" y="19552"/>
                  <a:pt x="4236" y="19552"/>
                  <a:pt x="4330" y="20028"/>
                </a:cubicBezTo>
                <a:cubicBezTo>
                  <a:pt x="4463" y="20700"/>
                  <a:pt x="4631" y="21153"/>
                  <a:pt x="4782" y="21236"/>
                </a:cubicBezTo>
                <a:cubicBezTo>
                  <a:pt x="4864" y="21281"/>
                  <a:pt x="5072" y="21228"/>
                  <a:pt x="5172" y="21138"/>
                </a:cubicBezTo>
                <a:cubicBezTo>
                  <a:pt x="5283" y="21039"/>
                  <a:pt x="5291" y="20941"/>
                  <a:pt x="5192" y="20859"/>
                </a:cubicBezTo>
                <a:cubicBezTo>
                  <a:pt x="5078" y="20763"/>
                  <a:pt x="4958" y="20749"/>
                  <a:pt x="4829" y="20816"/>
                </a:cubicBezTo>
                <a:cubicBezTo>
                  <a:pt x="4746" y="20860"/>
                  <a:pt x="4713" y="20868"/>
                  <a:pt x="4689" y="20843"/>
                </a:cubicBezTo>
                <a:cubicBezTo>
                  <a:pt x="4615" y="20763"/>
                  <a:pt x="4338" y="19587"/>
                  <a:pt x="4385" y="19550"/>
                </a:cubicBezTo>
                <a:cubicBezTo>
                  <a:pt x="4398" y="19540"/>
                  <a:pt x="4494" y="19507"/>
                  <a:pt x="4598" y="19479"/>
                </a:cubicBezTo>
                <a:cubicBezTo>
                  <a:pt x="4702" y="19450"/>
                  <a:pt x="4793" y="19409"/>
                  <a:pt x="4802" y="19388"/>
                </a:cubicBezTo>
                <a:cubicBezTo>
                  <a:pt x="4811" y="19366"/>
                  <a:pt x="4767" y="19220"/>
                  <a:pt x="4702" y="19060"/>
                </a:cubicBezTo>
                <a:cubicBezTo>
                  <a:pt x="4610" y="18829"/>
                  <a:pt x="4578" y="18695"/>
                  <a:pt x="4550" y="18417"/>
                </a:cubicBezTo>
                <a:cubicBezTo>
                  <a:pt x="4510" y="18010"/>
                  <a:pt x="4469" y="17899"/>
                  <a:pt x="4160" y="17362"/>
                </a:cubicBezTo>
                <a:cubicBezTo>
                  <a:pt x="4038" y="17149"/>
                  <a:pt x="3949" y="16964"/>
                  <a:pt x="3963" y="16952"/>
                </a:cubicBezTo>
                <a:cubicBezTo>
                  <a:pt x="3977" y="16940"/>
                  <a:pt x="4112" y="17028"/>
                  <a:pt x="4262" y="17147"/>
                </a:cubicBezTo>
                <a:cubicBezTo>
                  <a:pt x="4759" y="17540"/>
                  <a:pt x="5208" y="17759"/>
                  <a:pt x="5447" y="17724"/>
                </a:cubicBezTo>
                <a:cubicBezTo>
                  <a:pt x="5503" y="17716"/>
                  <a:pt x="5619" y="17728"/>
                  <a:pt x="5703" y="17751"/>
                </a:cubicBezTo>
                <a:cubicBezTo>
                  <a:pt x="5898" y="17803"/>
                  <a:pt x="6014" y="17804"/>
                  <a:pt x="6250" y="17749"/>
                </a:cubicBezTo>
                <a:cubicBezTo>
                  <a:pt x="6485" y="17694"/>
                  <a:pt x="6765" y="17542"/>
                  <a:pt x="6978" y="17358"/>
                </a:cubicBezTo>
                <a:cubicBezTo>
                  <a:pt x="7101" y="17250"/>
                  <a:pt x="7145" y="17227"/>
                  <a:pt x="7159" y="17260"/>
                </a:cubicBezTo>
                <a:cubicBezTo>
                  <a:pt x="7176" y="17300"/>
                  <a:pt x="6975" y="17844"/>
                  <a:pt x="6567" y="18861"/>
                </a:cubicBezTo>
                <a:cubicBezTo>
                  <a:pt x="6364" y="19367"/>
                  <a:pt x="6362" y="19383"/>
                  <a:pt x="6506" y="19445"/>
                </a:cubicBezTo>
                <a:cubicBezTo>
                  <a:pt x="6733" y="19541"/>
                  <a:pt x="6925" y="19507"/>
                  <a:pt x="7141" y="19329"/>
                </a:cubicBezTo>
                <a:lnTo>
                  <a:pt x="7227" y="19260"/>
                </a:lnTo>
                <a:lnTo>
                  <a:pt x="7357" y="19333"/>
                </a:lnTo>
                <a:cubicBezTo>
                  <a:pt x="7428" y="19373"/>
                  <a:pt x="7495" y="19416"/>
                  <a:pt x="7504" y="19428"/>
                </a:cubicBezTo>
                <a:cubicBezTo>
                  <a:pt x="7527" y="19462"/>
                  <a:pt x="7434" y="20450"/>
                  <a:pt x="7381" y="20733"/>
                </a:cubicBezTo>
                <a:cubicBezTo>
                  <a:pt x="7357" y="20866"/>
                  <a:pt x="7314" y="20992"/>
                  <a:pt x="7288" y="21015"/>
                </a:cubicBezTo>
                <a:cubicBezTo>
                  <a:pt x="7249" y="21050"/>
                  <a:pt x="7234" y="21043"/>
                  <a:pt x="7175" y="20954"/>
                </a:cubicBezTo>
                <a:cubicBezTo>
                  <a:pt x="7097" y="20836"/>
                  <a:pt x="6975" y="20782"/>
                  <a:pt x="6842" y="20808"/>
                </a:cubicBezTo>
                <a:cubicBezTo>
                  <a:pt x="6735" y="20829"/>
                  <a:pt x="6685" y="20897"/>
                  <a:pt x="6685" y="21023"/>
                </a:cubicBezTo>
                <a:cubicBezTo>
                  <a:pt x="6685" y="21353"/>
                  <a:pt x="7050" y="21548"/>
                  <a:pt x="7270" y="21337"/>
                </a:cubicBezTo>
                <a:cubicBezTo>
                  <a:pt x="7439" y="21176"/>
                  <a:pt x="7530" y="20808"/>
                  <a:pt x="7590" y="20042"/>
                </a:cubicBezTo>
                <a:cubicBezTo>
                  <a:pt x="7632" y="19514"/>
                  <a:pt x="7649" y="19467"/>
                  <a:pt x="7785" y="19467"/>
                </a:cubicBezTo>
                <a:cubicBezTo>
                  <a:pt x="7851" y="19467"/>
                  <a:pt x="7909" y="19441"/>
                  <a:pt x="7962" y="19390"/>
                </a:cubicBezTo>
                <a:lnTo>
                  <a:pt x="8044" y="19313"/>
                </a:lnTo>
                <a:lnTo>
                  <a:pt x="8169" y="19376"/>
                </a:lnTo>
                <a:cubicBezTo>
                  <a:pt x="8237" y="19410"/>
                  <a:pt x="8322" y="19436"/>
                  <a:pt x="8359" y="19436"/>
                </a:cubicBezTo>
                <a:cubicBezTo>
                  <a:pt x="8460" y="19436"/>
                  <a:pt x="8585" y="19378"/>
                  <a:pt x="8638" y="19305"/>
                </a:cubicBezTo>
                <a:lnTo>
                  <a:pt x="8686" y="19240"/>
                </a:lnTo>
                <a:lnTo>
                  <a:pt x="8806" y="19297"/>
                </a:lnTo>
                <a:cubicBezTo>
                  <a:pt x="8951" y="19363"/>
                  <a:pt x="9133" y="19366"/>
                  <a:pt x="9228" y="19307"/>
                </a:cubicBezTo>
                <a:cubicBezTo>
                  <a:pt x="9266" y="19283"/>
                  <a:pt x="9303" y="19274"/>
                  <a:pt x="9312" y="19286"/>
                </a:cubicBezTo>
                <a:cubicBezTo>
                  <a:pt x="9320" y="19299"/>
                  <a:pt x="9351" y="19534"/>
                  <a:pt x="9380" y="19811"/>
                </a:cubicBezTo>
                <a:cubicBezTo>
                  <a:pt x="9435" y="20346"/>
                  <a:pt x="9526" y="20854"/>
                  <a:pt x="9609" y="21104"/>
                </a:cubicBezTo>
                <a:cubicBezTo>
                  <a:pt x="9683" y="21325"/>
                  <a:pt x="9860" y="21395"/>
                  <a:pt x="10092" y="21296"/>
                </a:cubicBezTo>
                <a:cubicBezTo>
                  <a:pt x="10281" y="21217"/>
                  <a:pt x="10331" y="20991"/>
                  <a:pt x="10190" y="20865"/>
                </a:cubicBezTo>
                <a:cubicBezTo>
                  <a:pt x="10086" y="20773"/>
                  <a:pt x="9857" y="20765"/>
                  <a:pt x="9770" y="20851"/>
                </a:cubicBezTo>
                <a:cubicBezTo>
                  <a:pt x="9738" y="20882"/>
                  <a:pt x="9703" y="20902"/>
                  <a:pt x="9691" y="20895"/>
                </a:cubicBezTo>
                <a:cubicBezTo>
                  <a:pt x="9647" y="20871"/>
                  <a:pt x="9559" y="20315"/>
                  <a:pt x="9491" y="19631"/>
                </a:cubicBezTo>
                <a:cubicBezTo>
                  <a:pt x="9448" y="19192"/>
                  <a:pt x="9461" y="19133"/>
                  <a:pt x="9595" y="19218"/>
                </a:cubicBezTo>
                <a:cubicBezTo>
                  <a:pt x="9745" y="19311"/>
                  <a:pt x="9991" y="19236"/>
                  <a:pt x="10090" y="19066"/>
                </a:cubicBezTo>
                <a:lnTo>
                  <a:pt x="10140" y="18981"/>
                </a:lnTo>
                <a:lnTo>
                  <a:pt x="10262" y="19039"/>
                </a:lnTo>
                <a:cubicBezTo>
                  <a:pt x="10423" y="19118"/>
                  <a:pt x="10585" y="19092"/>
                  <a:pt x="10721" y="18968"/>
                </a:cubicBezTo>
                <a:cubicBezTo>
                  <a:pt x="10828" y="18870"/>
                  <a:pt x="10871" y="18733"/>
                  <a:pt x="10836" y="18608"/>
                </a:cubicBezTo>
                <a:cubicBezTo>
                  <a:pt x="10809" y="18510"/>
                  <a:pt x="10600" y="18328"/>
                  <a:pt x="10237" y="18083"/>
                </a:cubicBezTo>
                <a:cubicBezTo>
                  <a:pt x="9822" y="17803"/>
                  <a:pt x="9502" y="17501"/>
                  <a:pt x="9276" y="17175"/>
                </a:cubicBezTo>
                <a:cubicBezTo>
                  <a:pt x="9161" y="17011"/>
                  <a:pt x="9087" y="16876"/>
                  <a:pt x="9103" y="16861"/>
                </a:cubicBezTo>
                <a:cubicBezTo>
                  <a:pt x="9119" y="16847"/>
                  <a:pt x="9314" y="16968"/>
                  <a:pt x="9557" y="17143"/>
                </a:cubicBezTo>
                <a:cubicBezTo>
                  <a:pt x="10223" y="17622"/>
                  <a:pt x="10189" y="17605"/>
                  <a:pt x="10591" y="17605"/>
                </a:cubicBezTo>
                <a:cubicBezTo>
                  <a:pt x="10860" y="17605"/>
                  <a:pt x="10956" y="17595"/>
                  <a:pt x="11040" y="17554"/>
                </a:cubicBezTo>
                <a:cubicBezTo>
                  <a:pt x="11142" y="17505"/>
                  <a:pt x="11154" y="17504"/>
                  <a:pt x="11290" y="17550"/>
                </a:cubicBezTo>
                <a:cubicBezTo>
                  <a:pt x="11607" y="17658"/>
                  <a:pt x="12062" y="17541"/>
                  <a:pt x="12560" y="17222"/>
                </a:cubicBezTo>
                <a:cubicBezTo>
                  <a:pt x="12708" y="17128"/>
                  <a:pt x="12809" y="17078"/>
                  <a:pt x="12828" y="17094"/>
                </a:cubicBezTo>
                <a:cubicBezTo>
                  <a:pt x="12846" y="17111"/>
                  <a:pt x="12809" y="17267"/>
                  <a:pt x="12726" y="17499"/>
                </a:cubicBezTo>
                <a:cubicBezTo>
                  <a:pt x="12652" y="17707"/>
                  <a:pt x="12556" y="18023"/>
                  <a:pt x="12515" y="18203"/>
                </a:cubicBezTo>
                <a:cubicBezTo>
                  <a:pt x="12451" y="18481"/>
                  <a:pt x="12446" y="18537"/>
                  <a:pt x="12483" y="18590"/>
                </a:cubicBezTo>
                <a:cubicBezTo>
                  <a:pt x="12510" y="18627"/>
                  <a:pt x="12515" y="18660"/>
                  <a:pt x="12497" y="18677"/>
                </a:cubicBezTo>
                <a:cubicBezTo>
                  <a:pt x="12454" y="18714"/>
                  <a:pt x="12352" y="19552"/>
                  <a:pt x="12379" y="19645"/>
                </a:cubicBezTo>
                <a:cubicBezTo>
                  <a:pt x="12407" y="19745"/>
                  <a:pt x="12481" y="19808"/>
                  <a:pt x="12590" y="19829"/>
                </a:cubicBezTo>
                <a:cubicBezTo>
                  <a:pt x="12770" y="19865"/>
                  <a:pt x="12765" y="19855"/>
                  <a:pt x="12742" y="20079"/>
                </a:cubicBezTo>
                <a:cubicBezTo>
                  <a:pt x="12702" y="20453"/>
                  <a:pt x="12634" y="20862"/>
                  <a:pt x="12590" y="20980"/>
                </a:cubicBezTo>
                <a:cubicBezTo>
                  <a:pt x="12546" y="21098"/>
                  <a:pt x="12534" y="21100"/>
                  <a:pt x="12361" y="21063"/>
                </a:cubicBezTo>
                <a:cubicBezTo>
                  <a:pt x="12125" y="21014"/>
                  <a:pt x="11853" y="21157"/>
                  <a:pt x="11853" y="21329"/>
                </a:cubicBezTo>
                <a:cubicBezTo>
                  <a:pt x="11853" y="21445"/>
                  <a:pt x="11933" y="21503"/>
                  <a:pt x="12132" y="21531"/>
                </a:cubicBezTo>
                <a:cubicBezTo>
                  <a:pt x="12517" y="21586"/>
                  <a:pt x="12725" y="21254"/>
                  <a:pt x="12823" y="20431"/>
                </a:cubicBezTo>
                <a:cubicBezTo>
                  <a:pt x="12844" y="20257"/>
                  <a:pt x="12870" y="20063"/>
                  <a:pt x="12882" y="20000"/>
                </a:cubicBezTo>
                <a:lnTo>
                  <a:pt x="12905" y="19884"/>
                </a:lnTo>
                <a:lnTo>
                  <a:pt x="13098" y="19878"/>
                </a:lnTo>
                <a:cubicBezTo>
                  <a:pt x="13415" y="19866"/>
                  <a:pt x="13435" y="19856"/>
                  <a:pt x="13434" y="19732"/>
                </a:cubicBezTo>
                <a:cubicBezTo>
                  <a:pt x="13433" y="19673"/>
                  <a:pt x="13391" y="19527"/>
                  <a:pt x="13338" y="19408"/>
                </a:cubicBezTo>
                <a:cubicBezTo>
                  <a:pt x="13226" y="19153"/>
                  <a:pt x="13224" y="19130"/>
                  <a:pt x="13304" y="19092"/>
                </a:cubicBezTo>
                <a:cubicBezTo>
                  <a:pt x="13355" y="19068"/>
                  <a:pt x="13877" y="19016"/>
                  <a:pt x="14291" y="18995"/>
                </a:cubicBezTo>
                <a:cubicBezTo>
                  <a:pt x="14402" y="18989"/>
                  <a:pt x="14396" y="18934"/>
                  <a:pt x="14355" y="19574"/>
                </a:cubicBezTo>
                <a:lnTo>
                  <a:pt x="14330" y="19957"/>
                </a:lnTo>
                <a:lnTo>
                  <a:pt x="14441" y="19957"/>
                </a:lnTo>
                <a:cubicBezTo>
                  <a:pt x="14503" y="19957"/>
                  <a:pt x="14624" y="19936"/>
                  <a:pt x="14709" y="19911"/>
                </a:cubicBezTo>
                <a:cubicBezTo>
                  <a:pt x="14795" y="19884"/>
                  <a:pt x="14873" y="19874"/>
                  <a:pt x="14888" y="19888"/>
                </a:cubicBezTo>
                <a:cubicBezTo>
                  <a:pt x="14902" y="19902"/>
                  <a:pt x="14931" y="20154"/>
                  <a:pt x="14951" y="20447"/>
                </a:cubicBezTo>
                <a:cubicBezTo>
                  <a:pt x="14997" y="21126"/>
                  <a:pt x="15024" y="21242"/>
                  <a:pt x="15158" y="21317"/>
                </a:cubicBezTo>
                <a:cubicBezTo>
                  <a:pt x="15299" y="21396"/>
                  <a:pt x="15683" y="21383"/>
                  <a:pt x="15816" y="21294"/>
                </a:cubicBezTo>
                <a:cubicBezTo>
                  <a:pt x="16001" y="21171"/>
                  <a:pt x="15998" y="20964"/>
                  <a:pt x="15809" y="20893"/>
                </a:cubicBezTo>
                <a:cubicBezTo>
                  <a:pt x="15590" y="20812"/>
                  <a:pt x="15389" y="20846"/>
                  <a:pt x="15253" y="20990"/>
                </a:cubicBezTo>
                <a:cubicBezTo>
                  <a:pt x="15206" y="21040"/>
                  <a:pt x="15171" y="21055"/>
                  <a:pt x="15151" y="21037"/>
                </a:cubicBezTo>
                <a:cubicBezTo>
                  <a:pt x="15114" y="21004"/>
                  <a:pt x="15040" y="20208"/>
                  <a:pt x="15056" y="20000"/>
                </a:cubicBezTo>
                <a:lnTo>
                  <a:pt x="15067" y="19856"/>
                </a:lnTo>
                <a:lnTo>
                  <a:pt x="15267" y="19836"/>
                </a:lnTo>
                <a:cubicBezTo>
                  <a:pt x="15466" y="19816"/>
                  <a:pt x="15596" y="19774"/>
                  <a:pt x="15641" y="19714"/>
                </a:cubicBezTo>
                <a:cubicBezTo>
                  <a:pt x="15691" y="19647"/>
                  <a:pt x="15661" y="19427"/>
                  <a:pt x="15548" y="19015"/>
                </a:cubicBezTo>
                <a:cubicBezTo>
                  <a:pt x="15421" y="18554"/>
                  <a:pt x="15409" y="18297"/>
                  <a:pt x="15512" y="18166"/>
                </a:cubicBezTo>
                <a:cubicBezTo>
                  <a:pt x="15570" y="18092"/>
                  <a:pt x="15557" y="17978"/>
                  <a:pt x="15468" y="17820"/>
                </a:cubicBezTo>
                <a:cubicBezTo>
                  <a:pt x="15398" y="17693"/>
                  <a:pt x="15165" y="17376"/>
                  <a:pt x="15060" y="17262"/>
                </a:cubicBezTo>
                <a:cubicBezTo>
                  <a:pt x="14938" y="17130"/>
                  <a:pt x="15016" y="17114"/>
                  <a:pt x="15230" y="17228"/>
                </a:cubicBezTo>
                <a:cubicBezTo>
                  <a:pt x="15513" y="17377"/>
                  <a:pt x="15892" y="17502"/>
                  <a:pt x="16144" y="17530"/>
                </a:cubicBezTo>
                <a:cubicBezTo>
                  <a:pt x="16376" y="17556"/>
                  <a:pt x="16641" y="17529"/>
                  <a:pt x="16718" y="17471"/>
                </a:cubicBezTo>
                <a:cubicBezTo>
                  <a:pt x="16751" y="17447"/>
                  <a:pt x="16789" y="17452"/>
                  <a:pt x="16868" y="17485"/>
                </a:cubicBezTo>
                <a:cubicBezTo>
                  <a:pt x="17091" y="17579"/>
                  <a:pt x="17268" y="17600"/>
                  <a:pt x="17515" y="17564"/>
                </a:cubicBezTo>
                <a:cubicBezTo>
                  <a:pt x="17796" y="17523"/>
                  <a:pt x="18214" y="17349"/>
                  <a:pt x="18426" y="17185"/>
                </a:cubicBezTo>
                <a:cubicBezTo>
                  <a:pt x="18637" y="17023"/>
                  <a:pt x="18659" y="17050"/>
                  <a:pt x="18610" y="17439"/>
                </a:cubicBezTo>
                <a:cubicBezTo>
                  <a:pt x="18529" y="18088"/>
                  <a:pt x="18372" y="18419"/>
                  <a:pt x="17973" y="18790"/>
                </a:cubicBezTo>
                <a:cubicBezTo>
                  <a:pt x="17822" y="18930"/>
                  <a:pt x="17698" y="19067"/>
                  <a:pt x="17698" y="19094"/>
                </a:cubicBezTo>
                <a:cubicBezTo>
                  <a:pt x="17698" y="19166"/>
                  <a:pt x="17849" y="19315"/>
                  <a:pt x="17986" y="19378"/>
                </a:cubicBezTo>
                <a:cubicBezTo>
                  <a:pt x="18130" y="19443"/>
                  <a:pt x="18465" y="19524"/>
                  <a:pt x="18594" y="19524"/>
                </a:cubicBezTo>
                <a:cubicBezTo>
                  <a:pt x="18646" y="19524"/>
                  <a:pt x="18713" y="19540"/>
                  <a:pt x="18744" y="19560"/>
                </a:cubicBezTo>
                <a:cubicBezTo>
                  <a:pt x="18797" y="19594"/>
                  <a:pt x="18799" y="19629"/>
                  <a:pt x="18764" y="20030"/>
                </a:cubicBezTo>
                <a:cubicBezTo>
                  <a:pt x="18718" y="20577"/>
                  <a:pt x="18645" y="20998"/>
                  <a:pt x="18590" y="21047"/>
                </a:cubicBezTo>
                <a:cubicBezTo>
                  <a:pt x="18554" y="21079"/>
                  <a:pt x="18536" y="21070"/>
                  <a:pt x="18479" y="20986"/>
                </a:cubicBezTo>
                <a:cubicBezTo>
                  <a:pt x="18399" y="20871"/>
                  <a:pt x="18354" y="20851"/>
                  <a:pt x="18186" y="20851"/>
                </a:cubicBezTo>
                <a:cubicBezTo>
                  <a:pt x="18030" y="20851"/>
                  <a:pt x="17989" y="20892"/>
                  <a:pt x="17989" y="21045"/>
                </a:cubicBezTo>
                <a:cubicBezTo>
                  <a:pt x="17989" y="21393"/>
                  <a:pt x="18359" y="21600"/>
                  <a:pt x="18574" y="21371"/>
                </a:cubicBezTo>
                <a:cubicBezTo>
                  <a:pt x="18735" y="21200"/>
                  <a:pt x="18827" y="20806"/>
                  <a:pt x="18891" y="20018"/>
                </a:cubicBezTo>
                <a:cubicBezTo>
                  <a:pt x="18910" y="19790"/>
                  <a:pt x="18934" y="19592"/>
                  <a:pt x="18944" y="19578"/>
                </a:cubicBezTo>
                <a:cubicBezTo>
                  <a:pt x="18953" y="19564"/>
                  <a:pt x="19082" y="19552"/>
                  <a:pt x="19227" y="19552"/>
                </a:cubicBezTo>
                <a:cubicBezTo>
                  <a:pt x="19552" y="19552"/>
                  <a:pt x="19994" y="19510"/>
                  <a:pt x="20307" y="19449"/>
                </a:cubicBezTo>
                <a:cubicBezTo>
                  <a:pt x="20480" y="19415"/>
                  <a:pt x="20554" y="19411"/>
                  <a:pt x="20586" y="19434"/>
                </a:cubicBezTo>
                <a:cubicBezTo>
                  <a:pt x="20614" y="19455"/>
                  <a:pt x="20642" y="19603"/>
                  <a:pt x="20668" y="19862"/>
                </a:cubicBezTo>
                <a:cubicBezTo>
                  <a:pt x="20747" y="20670"/>
                  <a:pt x="20877" y="21214"/>
                  <a:pt x="21017" y="21313"/>
                </a:cubicBezTo>
                <a:cubicBezTo>
                  <a:pt x="21167" y="21418"/>
                  <a:pt x="21439" y="21368"/>
                  <a:pt x="21552" y="21213"/>
                </a:cubicBezTo>
                <a:cubicBezTo>
                  <a:pt x="21584" y="21170"/>
                  <a:pt x="21595" y="19783"/>
                  <a:pt x="21600" y="16888"/>
                </a:cubicBezTo>
                <a:cubicBezTo>
                  <a:pt x="21595" y="16023"/>
                  <a:pt x="21589" y="15420"/>
                  <a:pt x="21575" y="15413"/>
                </a:cubicBezTo>
                <a:cubicBezTo>
                  <a:pt x="21557" y="15403"/>
                  <a:pt x="21541" y="15351"/>
                  <a:pt x="21541" y="15295"/>
                </a:cubicBezTo>
                <a:cubicBezTo>
                  <a:pt x="21541" y="15159"/>
                  <a:pt x="21398" y="14895"/>
                  <a:pt x="21285" y="14823"/>
                </a:cubicBezTo>
                <a:cubicBezTo>
                  <a:pt x="21182" y="14757"/>
                  <a:pt x="20973" y="14745"/>
                  <a:pt x="20892" y="14801"/>
                </a:cubicBezTo>
                <a:cubicBezTo>
                  <a:pt x="20763" y="14889"/>
                  <a:pt x="20724" y="15107"/>
                  <a:pt x="20820" y="15202"/>
                </a:cubicBezTo>
                <a:cubicBezTo>
                  <a:pt x="20896" y="15277"/>
                  <a:pt x="21059" y="15267"/>
                  <a:pt x="21203" y="15180"/>
                </a:cubicBezTo>
                <a:cubicBezTo>
                  <a:pt x="21343" y="15095"/>
                  <a:pt x="21372" y="15110"/>
                  <a:pt x="21414" y="15279"/>
                </a:cubicBezTo>
                <a:cubicBezTo>
                  <a:pt x="21472" y="15509"/>
                  <a:pt x="21338" y="15857"/>
                  <a:pt x="21101" y="16091"/>
                </a:cubicBezTo>
                <a:cubicBezTo>
                  <a:pt x="20835" y="16354"/>
                  <a:pt x="20218" y="16630"/>
                  <a:pt x="20166" y="16509"/>
                </a:cubicBezTo>
                <a:cubicBezTo>
                  <a:pt x="20156" y="16484"/>
                  <a:pt x="20163" y="16447"/>
                  <a:pt x="20184" y="16424"/>
                </a:cubicBezTo>
                <a:cubicBezTo>
                  <a:pt x="20206" y="16400"/>
                  <a:pt x="20257" y="16286"/>
                  <a:pt x="20296" y="16172"/>
                </a:cubicBezTo>
                <a:cubicBezTo>
                  <a:pt x="20362" y="15977"/>
                  <a:pt x="20374" y="15964"/>
                  <a:pt x="20493" y="15927"/>
                </a:cubicBezTo>
                <a:cubicBezTo>
                  <a:pt x="20641" y="15881"/>
                  <a:pt x="20669" y="15848"/>
                  <a:pt x="20670" y="15723"/>
                </a:cubicBezTo>
                <a:cubicBezTo>
                  <a:pt x="20671" y="15555"/>
                  <a:pt x="20484" y="15462"/>
                  <a:pt x="20312" y="15544"/>
                </a:cubicBezTo>
                <a:cubicBezTo>
                  <a:pt x="20259" y="15570"/>
                  <a:pt x="20227" y="15559"/>
                  <a:pt x="20130" y="15483"/>
                </a:cubicBezTo>
                <a:cubicBezTo>
                  <a:pt x="19987" y="15371"/>
                  <a:pt x="19836" y="15311"/>
                  <a:pt x="19692" y="15311"/>
                </a:cubicBezTo>
                <a:cubicBezTo>
                  <a:pt x="19547" y="15311"/>
                  <a:pt x="19460" y="15253"/>
                  <a:pt x="19488" y="15173"/>
                </a:cubicBezTo>
                <a:cubicBezTo>
                  <a:pt x="19500" y="15140"/>
                  <a:pt x="19586" y="15058"/>
                  <a:pt x="19679" y="14991"/>
                </a:cubicBezTo>
                <a:cubicBezTo>
                  <a:pt x="19875" y="14848"/>
                  <a:pt x="20043" y="14697"/>
                  <a:pt x="20089" y="14620"/>
                </a:cubicBezTo>
                <a:cubicBezTo>
                  <a:pt x="20140" y="14535"/>
                  <a:pt x="20126" y="14375"/>
                  <a:pt x="20055" y="14209"/>
                </a:cubicBezTo>
                <a:cubicBezTo>
                  <a:pt x="20020" y="14126"/>
                  <a:pt x="19992" y="14034"/>
                  <a:pt x="19992" y="14006"/>
                </a:cubicBezTo>
                <a:cubicBezTo>
                  <a:pt x="19992" y="13979"/>
                  <a:pt x="20064" y="13885"/>
                  <a:pt x="20153" y="13798"/>
                </a:cubicBezTo>
                <a:cubicBezTo>
                  <a:pt x="20324" y="13629"/>
                  <a:pt x="20352" y="13542"/>
                  <a:pt x="20278" y="13397"/>
                </a:cubicBezTo>
                <a:cubicBezTo>
                  <a:pt x="20237" y="13317"/>
                  <a:pt x="20134" y="13299"/>
                  <a:pt x="20019" y="13354"/>
                </a:cubicBezTo>
                <a:cubicBezTo>
                  <a:pt x="19965" y="13380"/>
                  <a:pt x="19937" y="13371"/>
                  <a:pt x="19865" y="13309"/>
                </a:cubicBezTo>
                <a:cubicBezTo>
                  <a:pt x="19775" y="13233"/>
                  <a:pt x="19630" y="13212"/>
                  <a:pt x="19540" y="13263"/>
                </a:cubicBezTo>
                <a:cubicBezTo>
                  <a:pt x="19509" y="13281"/>
                  <a:pt x="19466" y="13274"/>
                  <a:pt x="19406" y="13243"/>
                </a:cubicBezTo>
                <a:cubicBezTo>
                  <a:pt x="19323" y="13199"/>
                  <a:pt x="19312" y="13198"/>
                  <a:pt x="19252" y="13247"/>
                </a:cubicBezTo>
                <a:cubicBezTo>
                  <a:pt x="19217" y="13275"/>
                  <a:pt x="19172" y="13290"/>
                  <a:pt x="19152" y="13279"/>
                </a:cubicBezTo>
                <a:cubicBezTo>
                  <a:pt x="19046" y="13220"/>
                  <a:pt x="18831" y="13576"/>
                  <a:pt x="18805" y="13857"/>
                </a:cubicBezTo>
                <a:cubicBezTo>
                  <a:pt x="18789" y="14032"/>
                  <a:pt x="18790" y="14033"/>
                  <a:pt x="18939" y="14183"/>
                </a:cubicBezTo>
                <a:cubicBezTo>
                  <a:pt x="19021" y="14265"/>
                  <a:pt x="19087" y="14353"/>
                  <a:pt x="19087" y="14375"/>
                </a:cubicBezTo>
                <a:cubicBezTo>
                  <a:pt x="19087" y="14398"/>
                  <a:pt x="19028" y="14458"/>
                  <a:pt x="18957" y="14509"/>
                </a:cubicBezTo>
                <a:cubicBezTo>
                  <a:pt x="18714" y="14683"/>
                  <a:pt x="18639" y="14981"/>
                  <a:pt x="18776" y="15218"/>
                </a:cubicBezTo>
                <a:lnTo>
                  <a:pt x="18828" y="15307"/>
                </a:lnTo>
                <a:lnTo>
                  <a:pt x="18687" y="15380"/>
                </a:lnTo>
                <a:cubicBezTo>
                  <a:pt x="18554" y="15450"/>
                  <a:pt x="18406" y="15583"/>
                  <a:pt x="18324" y="15704"/>
                </a:cubicBezTo>
                <a:cubicBezTo>
                  <a:pt x="18296" y="15746"/>
                  <a:pt x="18276" y="15752"/>
                  <a:pt x="18247" y="15727"/>
                </a:cubicBezTo>
                <a:cubicBezTo>
                  <a:pt x="18197" y="15683"/>
                  <a:pt x="17756" y="14364"/>
                  <a:pt x="17780" y="14329"/>
                </a:cubicBezTo>
                <a:cubicBezTo>
                  <a:pt x="17790" y="14314"/>
                  <a:pt x="17829" y="14302"/>
                  <a:pt x="17864" y="14302"/>
                </a:cubicBezTo>
                <a:cubicBezTo>
                  <a:pt x="18024" y="14302"/>
                  <a:pt x="18232" y="13975"/>
                  <a:pt x="18206" y="13763"/>
                </a:cubicBezTo>
                <a:cubicBezTo>
                  <a:pt x="18187" y="13608"/>
                  <a:pt x="18097" y="13482"/>
                  <a:pt x="17440" y="12702"/>
                </a:cubicBezTo>
                <a:cubicBezTo>
                  <a:pt x="16780" y="11919"/>
                  <a:pt x="16683" y="11794"/>
                  <a:pt x="16718" y="11766"/>
                </a:cubicBezTo>
                <a:cubicBezTo>
                  <a:pt x="16734" y="11753"/>
                  <a:pt x="16825" y="11720"/>
                  <a:pt x="16922" y="11693"/>
                </a:cubicBezTo>
                <a:cubicBezTo>
                  <a:pt x="17202" y="11613"/>
                  <a:pt x="17662" y="11401"/>
                  <a:pt x="17898" y="11243"/>
                </a:cubicBezTo>
                <a:cubicBezTo>
                  <a:pt x="18216" y="11030"/>
                  <a:pt x="18442" y="10707"/>
                  <a:pt x="18442" y="10461"/>
                </a:cubicBezTo>
                <a:cubicBezTo>
                  <a:pt x="18443" y="10157"/>
                  <a:pt x="18259" y="9879"/>
                  <a:pt x="18057" y="9879"/>
                </a:cubicBezTo>
                <a:cubicBezTo>
                  <a:pt x="17999" y="9879"/>
                  <a:pt x="17939" y="9897"/>
                  <a:pt x="17923" y="9920"/>
                </a:cubicBezTo>
                <a:cubicBezTo>
                  <a:pt x="17849" y="10024"/>
                  <a:pt x="17928" y="10290"/>
                  <a:pt x="18052" y="10349"/>
                </a:cubicBezTo>
                <a:cubicBezTo>
                  <a:pt x="18090" y="10368"/>
                  <a:pt x="18161" y="10379"/>
                  <a:pt x="18209" y="10374"/>
                </a:cubicBezTo>
                <a:cubicBezTo>
                  <a:pt x="18284" y="10366"/>
                  <a:pt x="18297" y="10376"/>
                  <a:pt x="18306" y="10449"/>
                </a:cubicBezTo>
                <a:cubicBezTo>
                  <a:pt x="18325" y="10598"/>
                  <a:pt x="18279" y="10719"/>
                  <a:pt x="18150" y="10866"/>
                </a:cubicBezTo>
                <a:cubicBezTo>
                  <a:pt x="17883" y="11167"/>
                  <a:pt x="17330" y="11488"/>
                  <a:pt x="16864" y="11610"/>
                </a:cubicBezTo>
                <a:cubicBezTo>
                  <a:pt x="16641" y="11668"/>
                  <a:pt x="16601" y="11636"/>
                  <a:pt x="16712" y="11490"/>
                </a:cubicBezTo>
                <a:cubicBezTo>
                  <a:pt x="16795" y="11381"/>
                  <a:pt x="16891" y="11137"/>
                  <a:pt x="16891" y="11036"/>
                </a:cubicBezTo>
                <a:cubicBezTo>
                  <a:pt x="16891" y="11000"/>
                  <a:pt x="16939" y="10964"/>
                  <a:pt x="17036" y="10927"/>
                </a:cubicBezTo>
                <a:cubicBezTo>
                  <a:pt x="17139" y="10887"/>
                  <a:pt x="17186" y="10851"/>
                  <a:pt x="17202" y="10797"/>
                </a:cubicBezTo>
                <a:cubicBezTo>
                  <a:pt x="17227" y="10705"/>
                  <a:pt x="17197" y="10533"/>
                  <a:pt x="17147" y="10479"/>
                </a:cubicBezTo>
                <a:cubicBezTo>
                  <a:pt x="17088" y="10416"/>
                  <a:pt x="16914" y="10399"/>
                  <a:pt x="16791" y="10445"/>
                </a:cubicBezTo>
                <a:lnTo>
                  <a:pt x="16680" y="10487"/>
                </a:lnTo>
                <a:lnTo>
                  <a:pt x="16491" y="10335"/>
                </a:lnTo>
                <a:cubicBezTo>
                  <a:pt x="16316" y="10195"/>
                  <a:pt x="16307" y="10180"/>
                  <a:pt x="16344" y="10116"/>
                </a:cubicBezTo>
                <a:cubicBezTo>
                  <a:pt x="16366" y="10079"/>
                  <a:pt x="16413" y="10018"/>
                  <a:pt x="16451" y="9981"/>
                </a:cubicBezTo>
                <a:cubicBezTo>
                  <a:pt x="16567" y="9866"/>
                  <a:pt x="16632" y="9844"/>
                  <a:pt x="17143" y="9756"/>
                </a:cubicBezTo>
                <a:cubicBezTo>
                  <a:pt x="17226" y="9741"/>
                  <a:pt x="17307" y="9597"/>
                  <a:pt x="17374" y="9346"/>
                </a:cubicBezTo>
                <a:cubicBezTo>
                  <a:pt x="17408" y="9217"/>
                  <a:pt x="17437" y="9182"/>
                  <a:pt x="17555" y="9109"/>
                </a:cubicBezTo>
                <a:cubicBezTo>
                  <a:pt x="17632" y="9062"/>
                  <a:pt x="17719" y="9024"/>
                  <a:pt x="17750" y="9024"/>
                </a:cubicBezTo>
                <a:cubicBezTo>
                  <a:pt x="17846" y="9024"/>
                  <a:pt x="18240" y="8797"/>
                  <a:pt x="18331" y="8690"/>
                </a:cubicBezTo>
                <a:cubicBezTo>
                  <a:pt x="18447" y="8555"/>
                  <a:pt x="18448" y="8399"/>
                  <a:pt x="18333" y="8244"/>
                </a:cubicBezTo>
                <a:cubicBezTo>
                  <a:pt x="18245" y="8125"/>
                  <a:pt x="18137" y="8093"/>
                  <a:pt x="18059" y="8163"/>
                </a:cubicBezTo>
                <a:cubicBezTo>
                  <a:pt x="18029" y="8190"/>
                  <a:pt x="17997" y="8178"/>
                  <a:pt x="17914" y="8106"/>
                </a:cubicBezTo>
                <a:cubicBezTo>
                  <a:pt x="17826" y="8030"/>
                  <a:pt x="17789" y="8015"/>
                  <a:pt x="17710" y="8029"/>
                </a:cubicBezTo>
                <a:cubicBezTo>
                  <a:pt x="17626" y="8044"/>
                  <a:pt x="17602" y="8034"/>
                  <a:pt x="17526" y="7944"/>
                </a:cubicBezTo>
                <a:cubicBezTo>
                  <a:pt x="17370" y="7762"/>
                  <a:pt x="17274" y="7816"/>
                  <a:pt x="17181" y="8143"/>
                </a:cubicBezTo>
                <a:cubicBezTo>
                  <a:pt x="17138" y="8295"/>
                  <a:pt x="17118" y="8323"/>
                  <a:pt x="17016" y="8368"/>
                </a:cubicBezTo>
                <a:cubicBezTo>
                  <a:pt x="16883" y="8426"/>
                  <a:pt x="16583" y="8460"/>
                  <a:pt x="16555" y="8420"/>
                </a:cubicBezTo>
                <a:cubicBezTo>
                  <a:pt x="16545" y="8406"/>
                  <a:pt x="16614" y="8355"/>
                  <a:pt x="16709" y="8307"/>
                </a:cubicBezTo>
                <a:cubicBezTo>
                  <a:pt x="16974" y="8174"/>
                  <a:pt x="17039" y="8010"/>
                  <a:pt x="16904" y="7819"/>
                </a:cubicBezTo>
                <a:cubicBezTo>
                  <a:pt x="16825" y="7707"/>
                  <a:pt x="16600" y="7746"/>
                  <a:pt x="16600" y="7871"/>
                </a:cubicBezTo>
                <a:cubicBezTo>
                  <a:pt x="16600" y="7951"/>
                  <a:pt x="16479" y="8063"/>
                  <a:pt x="16374" y="8082"/>
                </a:cubicBezTo>
                <a:cubicBezTo>
                  <a:pt x="16237" y="8107"/>
                  <a:pt x="16137" y="8212"/>
                  <a:pt x="16051" y="8425"/>
                </a:cubicBezTo>
                <a:cubicBezTo>
                  <a:pt x="15953" y="8669"/>
                  <a:pt x="15888" y="8727"/>
                  <a:pt x="15659" y="8767"/>
                </a:cubicBezTo>
                <a:cubicBezTo>
                  <a:pt x="15555" y="8785"/>
                  <a:pt x="15460" y="8812"/>
                  <a:pt x="15450" y="8826"/>
                </a:cubicBezTo>
                <a:cubicBezTo>
                  <a:pt x="15441" y="8839"/>
                  <a:pt x="15394" y="8850"/>
                  <a:pt x="15346" y="8850"/>
                </a:cubicBezTo>
                <a:cubicBezTo>
                  <a:pt x="15298" y="8850"/>
                  <a:pt x="15220" y="8875"/>
                  <a:pt x="15169" y="8905"/>
                </a:cubicBezTo>
                <a:cubicBezTo>
                  <a:pt x="15070" y="8963"/>
                  <a:pt x="14949" y="9109"/>
                  <a:pt x="14972" y="9142"/>
                </a:cubicBezTo>
                <a:cubicBezTo>
                  <a:pt x="14979" y="9153"/>
                  <a:pt x="14962" y="9212"/>
                  <a:pt x="14933" y="9273"/>
                </a:cubicBezTo>
                <a:cubicBezTo>
                  <a:pt x="14848" y="9456"/>
                  <a:pt x="14902" y="9866"/>
                  <a:pt x="15071" y="10327"/>
                </a:cubicBezTo>
                <a:cubicBezTo>
                  <a:pt x="15093" y="10385"/>
                  <a:pt x="14934" y="10490"/>
                  <a:pt x="14888" y="10449"/>
                </a:cubicBezTo>
                <a:cubicBezTo>
                  <a:pt x="14855" y="10420"/>
                  <a:pt x="14701" y="10024"/>
                  <a:pt x="14538" y="9553"/>
                </a:cubicBezTo>
                <a:cubicBezTo>
                  <a:pt x="14483" y="9392"/>
                  <a:pt x="14409" y="9204"/>
                  <a:pt x="14375" y="9136"/>
                </a:cubicBezTo>
                <a:cubicBezTo>
                  <a:pt x="14297" y="8980"/>
                  <a:pt x="14316" y="8958"/>
                  <a:pt x="14586" y="8893"/>
                </a:cubicBezTo>
                <a:cubicBezTo>
                  <a:pt x="14886" y="8820"/>
                  <a:pt x="14894" y="8787"/>
                  <a:pt x="14688" y="8512"/>
                </a:cubicBezTo>
                <a:cubicBezTo>
                  <a:pt x="14379" y="8099"/>
                  <a:pt x="13702" y="6895"/>
                  <a:pt x="13767" y="6875"/>
                </a:cubicBezTo>
                <a:cubicBezTo>
                  <a:pt x="13789" y="6868"/>
                  <a:pt x="13928" y="6836"/>
                  <a:pt x="14076" y="6804"/>
                </a:cubicBezTo>
                <a:cubicBezTo>
                  <a:pt x="14391" y="6735"/>
                  <a:pt x="14856" y="6528"/>
                  <a:pt x="15065" y="6364"/>
                </a:cubicBezTo>
                <a:cubicBezTo>
                  <a:pt x="15383" y="6113"/>
                  <a:pt x="15531" y="5800"/>
                  <a:pt x="15430" y="5586"/>
                </a:cubicBezTo>
                <a:cubicBezTo>
                  <a:pt x="15349" y="5414"/>
                  <a:pt x="15082" y="5307"/>
                  <a:pt x="14974" y="5404"/>
                </a:cubicBezTo>
                <a:cubicBezTo>
                  <a:pt x="14847" y="5517"/>
                  <a:pt x="14958" y="5733"/>
                  <a:pt x="15174" y="5795"/>
                </a:cubicBezTo>
                <a:cubicBezTo>
                  <a:pt x="15349" y="5845"/>
                  <a:pt x="15346" y="5843"/>
                  <a:pt x="15278" y="5963"/>
                </a:cubicBezTo>
                <a:cubicBezTo>
                  <a:pt x="15190" y="6117"/>
                  <a:pt x="14910" y="6356"/>
                  <a:pt x="14663" y="6486"/>
                </a:cubicBezTo>
                <a:cubicBezTo>
                  <a:pt x="14340" y="6655"/>
                  <a:pt x="13778" y="6808"/>
                  <a:pt x="13647" y="6763"/>
                </a:cubicBezTo>
                <a:cubicBezTo>
                  <a:pt x="13605" y="6749"/>
                  <a:pt x="13606" y="6731"/>
                  <a:pt x="13660" y="6623"/>
                </a:cubicBezTo>
                <a:cubicBezTo>
                  <a:pt x="13732" y="6482"/>
                  <a:pt x="13743" y="6336"/>
                  <a:pt x="13690" y="6149"/>
                </a:cubicBezTo>
                <a:cubicBezTo>
                  <a:pt x="13656" y="6027"/>
                  <a:pt x="13657" y="6016"/>
                  <a:pt x="13735" y="5943"/>
                </a:cubicBezTo>
                <a:cubicBezTo>
                  <a:pt x="13781" y="5900"/>
                  <a:pt x="13833" y="5832"/>
                  <a:pt x="13849" y="5793"/>
                </a:cubicBezTo>
                <a:cubicBezTo>
                  <a:pt x="13944" y="5557"/>
                  <a:pt x="13632" y="5438"/>
                  <a:pt x="13429" y="5633"/>
                </a:cubicBezTo>
                <a:lnTo>
                  <a:pt x="13354" y="5703"/>
                </a:lnTo>
                <a:lnTo>
                  <a:pt x="13209" y="5620"/>
                </a:lnTo>
                <a:cubicBezTo>
                  <a:pt x="12903" y="5443"/>
                  <a:pt x="12909" y="5468"/>
                  <a:pt x="13130" y="5280"/>
                </a:cubicBezTo>
                <a:cubicBezTo>
                  <a:pt x="13237" y="5189"/>
                  <a:pt x="13359" y="5071"/>
                  <a:pt x="13400" y="5019"/>
                </a:cubicBezTo>
                <a:cubicBezTo>
                  <a:pt x="13441" y="4966"/>
                  <a:pt x="13490" y="4929"/>
                  <a:pt x="13511" y="4936"/>
                </a:cubicBezTo>
                <a:cubicBezTo>
                  <a:pt x="13531" y="4942"/>
                  <a:pt x="13570" y="4933"/>
                  <a:pt x="13597" y="4913"/>
                </a:cubicBezTo>
                <a:cubicBezTo>
                  <a:pt x="13624" y="4894"/>
                  <a:pt x="13830" y="4808"/>
                  <a:pt x="14055" y="4723"/>
                </a:cubicBezTo>
                <a:lnTo>
                  <a:pt x="14464" y="4569"/>
                </a:lnTo>
                <a:lnTo>
                  <a:pt x="14448" y="4423"/>
                </a:lnTo>
                <a:cubicBezTo>
                  <a:pt x="14427" y="4255"/>
                  <a:pt x="14336" y="4173"/>
                  <a:pt x="14148" y="4149"/>
                </a:cubicBezTo>
                <a:cubicBezTo>
                  <a:pt x="14056" y="4138"/>
                  <a:pt x="14032" y="4121"/>
                  <a:pt x="14023" y="4062"/>
                </a:cubicBezTo>
                <a:cubicBezTo>
                  <a:pt x="14008" y="3956"/>
                  <a:pt x="13930" y="3918"/>
                  <a:pt x="13726" y="3918"/>
                </a:cubicBezTo>
                <a:cubicBezTo>
                  <a:pt x="13571" y="3918"/>
                  <a:pt x="13534" y="3907"/>
                  <a:pt x="13472" y="3844"/>
                </a:cubicBezTo>
                <a:cubicBezTo>
                  <a:pt x="13408" y="3778"/>
                  <a:pt x="13383" y="3772"/>
                  <a:pt x="13264" y="3789"/>
                </a:cubicBezTo>
                <a:cubicBezTo>
                  <a:pt x="13080" y="3815"/>
                  <a:pt x="12873" y="3904"/>
                  <a:pt x="12660" y="4050"/>
                </a:cubicBezTo>
                <a:cubicBezTo>
                  <a:pt x="12456" y="4190"/>
                  <a:pt x="12213" y="4407"/>
                  <a:pt x="12259" y="4409"/>
                </a:cubicBezTo>
                <a:cubicBezTo>
                  <a:pt x="12276" y="4409"/>
                  <a:pt x="12261" y="4428"/>
                  <a:pt x="12227" y="4451"/>
                </a:cubicBezTo>
                <a:cubicBezTo>
                  <a:pt x="12192" y="4475"/>
                  <a:pt x="12175" y="4494"/>
                  <a:pt x="12188" y="4494"/>
                </a:cubicBezTo>
                <a:cubicBezTo>
                  <a:pt x="12216" y="4494"/>
                  <a:pt x="12099" y="4679"/>
                  <a:pt x="12014" y="4769"/>
                </a:cubicBezTo>
                <a:cubicBezTo>
                  <a:pt x="11922" y="4867"/>
                  <a:pt x="11822" y="5206"/>
                  <a:pt x="11800" y="5485"/>
                </a:cubicBezTo>
                <a:cubicBezTo>
                  <a:pt x="11782" y="5721"/>
                  <a:pt x="11768" y="5761"/>
                  <a:pt x="11682" y="5859"/>
                </a:cubicBezTo>
                <a:cubicBezTo>
                  <a:pt x="11625" y="5925"/>
                  <a:pt x="11575" y="5958"/>
                  <a:pt x="11558" y="5943"/>
                </a:cubicBezTo>
                <a:cubicBezTo>
                  <a:pt x="11530" y="5918"/>
                  <a:pt x="11339" y="4714"/>
                  <a:pt x="11326" y="4484"/>
                </a:cubicBezTo>
                <a:cubicBezTo>
                  <a:pt x="11320" y="4373"/>
                  <a:pt x="11325" y="4366"/>
                  <a:pt x="11528" y="4263"/>
                </a:cubicBezTo>
                <a:cubicBezTo>
                  <a:pt x="11643" y="4205"/>
                  <a:pt x="11754" y="4132"/>
                  <a:pt x="11778" y="4101"/>
                </a:cubicBezTo>
                <a:cubicBezTo>
                  <a:pt x="11834" y="4025"/>
                  <a:pt x="11802" y="3874"/>
                  <a:pt x="11589" y="3222"/>
                </a:cubicBezTo>
                <a:lnTo>
                  <a:pt x="11426" y="2715"/>
                </a:lnTo>
                <a:lnTo>
                  <a:pt x="11260" y="2602"/>
                </a:lnTo>
                <a:cubicBezTo>
                  <a:pt x="11008" y="2430"/>
                  <a:pt x="10858" y="2285"/>
                  <a:pt x="10580" y="1943"/>
                </a:cubicBezTo>
                <a:lnTo>
                  <a:pt x="10326" y="1629"/>
                </a:lnTo>
                <a:lnTo>
                  <a:pt x="10408" y="1570"/>
                </a:lnTo>
                <a:cubicBezTo>
                  <a:pt x="10453" y="1537"/>
                  <a:pt x="10607" y="1453"/>
                  <a:pt x="10750" y="1384"/>
                </a:cubicBezTo>
                <a:cubicBezTo>
                  <a:pt x="11208" y="1162"/>
                  <a:pt x="11498" y="881"/>
                  <a:pt x="11630" y="533"/>
                </a:cubicBezTo>
                <a:cubicBezTo>
                  <a:pt x="11701" y="346"/>
                  <a:pt x="11665" y="243"/>
                  <a:pt x="11496" y="166"/>
                </a:cubicBezTo>
                <a:cubicBezTo>
                  <a:pt x="11274" y="65"/>
                  <a:pt x="11068" y="102"/>
                  <a:pt x="11031" y="249"/>
                </a:cubicBezTo>
                <a:cubicBezTo>
                  <a:pt x="11003" y="364"/>
                  <a:pt x="11060" y="480"/>
                  <a:pt x="11165" y="517"/>
                </a:cubicBezTo>
                <a:cubicBezTo>
                  <a:pt x="11238" y="542"/>
                  <a:pt x="11277" y="538"/>
                  <a:pt x="11376" y="490"/>
                </a:cubicBezTo>
                <a:cubicBezTo>
                  <a:pt x="11447" y="456"/>
                  <a:pt x="11505" y="444"/>
                  <a:pt x="11517" y="460"/>
                </a:cubicBezTo>
                <a:cubicBezTo>
                  <a:pt x="11556" y="516"/>
                  <a:pt x="11365" y="793"/>
                  <a:pt x="11167" y="966"/>
                </a:cubicBezTo>
                <a:cubicBezTo>
                  <a:pt x="10947" y="1160"/>
                  <a:pt x="10377" y="1486"/>
                  <a:pt x="10330" y="1445"/>
                </a:cubicBezTo>
                <a:cubicBezTo>
                  <a:pt x="10314" y="1430"/>
                  <a:pt x="10323" y="1366"/>
                  <a:pt x="10351" y="1295"/>
                </a:cubicBezTo>
                <a:cubicBezTo>
                  <a:pt x="10404" y="1161"/>
                  <a:pt x="10411" y="996"/>
                  <a:pt x="10369" y="904"/>
                </a:cubicBezTo>
                <a:cubicBezTo>
                  <a:pt x="10349" y="860"/>
                  <a:pt x="10364" y="825"/>
                  <a:pt x="10433" y="760"/>
                </a:cubicBezTo>
                <a:cubicBezTo>
                  <a:pt x="10569" y="630"/>
                  <a:pt x="10585" y="533"/>
                  <a:pt x="10485" y="444"/>
                </a:cubicBezTo>
                <a:cubicBezTo>
                  <a:pt x="10382" y="352"/>
                  <a:pt x="10280" y="349"/>
                  <a:pt x="10138" y="436"/>
                </a:cubicBezTo>
                <a:lnTo>
                  <a:pt x="10029" y="504"/>
                </a:lnTo>
                <a:lnTo>
                  <a:pt x="9904" y="448"/>
                </a:lnTo>
                <a:cubicBezTo>
                  <a:pt x="9836" y="417"/>
                  <a:pt x="9713" y="388"/>
                  <a:pt x="9629" y="385"/>
                </a:cubicBezTo>
                <a:lnTo>
                  <a:pt x="9480" y="379"/>
                </a:lnTo>
                <a:lnTo>
                  <a:pt x="9482" y="209"/>
                </a:lnTo>
                <a:cubicBezTo>
                  <a:pt x="9485" y="82"/>
                  <a:pt x="9474" y="31"/>
                  <a:pt x="9434" y="4"/>
                </a:cubicBezTo>
                <a:cubicBezTo>
                  <a:pt x="9432" y="2"/>
                  <a:pt x="9389" y="1"/>
                  <a:pt x="9380" y="0"/>
                </a:cubicBezTo>
                <a:close/>
                <a:moveTo>
                  <a:pt x="10571" y="3560"/>
                </a:moveTo>
                <a:cubicBezTo>
                  <a:pt x="10640" y="3552"/>
                  <a:pt x="10681" y="3551"/>
                  <a:pt x="10691" y="3560"/>
                </a:cubicBezTo>
                <a:cubicBezTo>
                  <a:pt x="10709" y="3575"/>
                  <a:pt x="10757" y="3794"/>
                  <a:pt x="10798" y="4044"/>
                </a:cubicBezTo>
                <a:cubicBezTo>
                  <a:pt x="10846" y="4341"/>
                  <a:pt x="10887" y="4508"/>
                  <a:pt x="10916" y="4524"/>
                </a:cubicBezTo>
                <a:cubicBezTo>
                  <a:pt x="10943" y="4539"/>
                  <a:pt x="10998" y="4531"/>
                  <a:pt x="11056" y="4504"/>
                </a:cubicBezTo>
                <a:cubicBezTo>
                  <a:pt x="11108" y="4480"/>
                  <a:pt x="11162" y="4471"/>
                  <a:pt x="11177" y="4484"/>
                </a:cubicBezTo>
                <a:cubicBezTo>
                  <a:pt x="11191" y="4497"/>
                  <a:pt x="11249" y="4814"/>
                  <a:pt x="11304" y="5187"/>
                </a:cubicBezTo>
                <a:cubicBezTo>
                  <a:pt x="11358" y="5560"/>
                  <a:pt x="11422" y="5955"/>
                  <a:pt x="11447" y="6066"/>
                </a:cubicBezTo>
                <a:cubicBezTo>
                  <a:pt x="11495" y="6288"/>
                  <a:pt x="11492" y="6311"/>
                  <a:pt x="11401" y="6311"/>
                </a:cubicBezTo>
                <a:cubicBezTo>
                  <a:pt x="11295" y="6311"/>
                  <a:pt x="11172" y="6379"/>
                  <a:pt x="11124" y="6461"/>
                </a:cubicBezTo>
                <a:cubicBezTo>
                  <a:pt x="11064" y="6566"/>
                  <a:pt x="11066" y="6701"/>
                  <a:pt x="11129" y="6757"/>
                </a:cubicBezTo>
                <a:cubicBezTo>
                  <a:pt x="11188" y="6810"/>
                  <a:pt x="11344" y="6816"/>
                  <a:pt x="11442" y="6769"/>
                </a:cubicBezTo>
                <a:cubicBezTo>
                  <a:pt x="11503" y="6740"/>
                  <a:pt x="11519" y="6748"/>
                  <a:pt x="11592" y="6834"/>
                </a:cubicBezTo>
                <a:cubicBezTo>
                  <a:pt x="11637" y="6888"/>
                  <a:pt x="11732" y="6979"/>
                  <a:pt x="11800" y="7037"/>
                </a:cubicBezTo>
                <a:cubicBezTo>
                  <a:pt x="11924" y="7140"/>
                  <a:pt x="11924" y="7141"/>
                  <a:pt x="11873" y="7229"/>
                </a:cubicBezTo>
                <a:cubicBezTo>
                  <a:pt x="11743" y="7453"/>
                  <a:pt x="11363" y="7816"/>
                  <a:pt x="11127" y="7940"/>
                </a:cubicBezTo>
                <a:cubicBezTo>
                  <a:pt x="10978" y="8019"/>
                  <a:pt x="10741" y="8063"/>
                  <a:pt x="10709" y="8017"/>
                </a:cubicBezTo>
                <a:cubicBezTo>
                  <a:pt x="10698" y="8001"/>
                  <a:pt x="10702" y="7961"/>
                  <a:pt x="10721" y="7930"/>
                </a:cubicBezTo>
                <a:cubicBezTo>
                  <a:pt x="10758" y="7868"/>
                  <a:pt x="10765" y="7699"/>
                  <a:pt x="10734" y="7626"/>
                </a:cubicBezTo>
                <a:cubicBezTo>
                  <a:pt x="10703" y="7553"/>
                  <a:pt x="10575" y="7505"/>
                  <a:pt x="9745" y="7262"/>
                </a:cubicBezTo>
                <a:cubicBezTo>
                  <a:pt x="9318" y="7136"/>
                  <a:pt x="8936" y="7015"/>
                  <a:pt x="8897" y="6992"/>
                </a:cubicBezTo>
                <a:lnTo>
                  <a:pt x="8826" y="6950"/>
                </a:lnTo>
                <a:lnTo>
                  <a:pt x="8924" y="6775"/>
                </a:lnTo>
                <a:cubicBezTo>
                  <a:pt x="8993" y="6651"/>
                  <a:pt x="9039" y="6601"/>
                  <a:pt x="9083" y="6601"/>
                </a:cubicBezTo>
                <a:cubicBezTo>
                  <a:pt x="9266" y="6601"/>
                  <a:pt x="9424" y="6273"/>
                  <a:pt x="9335" y="6080"/>
                </a:cubicBezTo>
                <a:cubicBezTo>
                  <a:pt x="9297" y="6000"/>
                  <a:pt x="9262" y="5983"/>
                  <a:pt x="9092" y="5959"/>
                </a:cubicBezTo>
                <a:cubicBezTo>
                  <a:pt x="9029" y="5950"/>
                  <a:pt x="9026" y="5932"/>
                  <a:pt x="9037" y="5359"/>
                </a:cubicBezTo>
                <a:cubicBezTo>
                  <a:pt x="9044" y="5034"/>
                  <a:pt x="9065" y="4755"/>
                  <a:pt x="9081" y="4737"/>
                </a:cubicBezTo>
                <a:cubicBezTo>
                  <a:pt x="9096" y="4719"/>
                  <a:pt x="9219" y="4698"/>
                  <a:pt x="9355" y="4688"/>
                </a:cubicBezTo>
                <a:cubicBezTo>
                  <a:pt x="9491" y="4679"/>
                  <a:pt x="9617" y="4657"/>
                  <a:pt x="9636" y="4640"/>
                </a:cubicBezTo>
                <a:cubicBezTo>
                  <a:pt x="9661" y="4618"/>
                  <a:pt x="9653" y="4500"/>
                  <a:pt x="9611" y="4228"/>
                </a:cubicBezTo>
                <a:cubicBezTo>
                  <a:pt x="9579" y="4018"/>
                  <a:pt x="9550" y="3820"/>
                  <a:pt x="9548" y="3789"/>
                </a:cubicBezTo>
                <a:cubicBezTo>
                  <a:pt x="9544" y="3741"/>
                  <a:pt x="9572" y="3727"/>
                  <a:pt x="9720" y="3708"/>
                </a:cubicBezTo>
                <a:cubicBezTo>
                  <a:pt x="9818" y="3695"/>
                  <a:pt x="10071" y="3651"/>
                  <a:pt x="10281" y="3608"/>
                </a:cubicBezTo>
                <a:cubicBezTo>
                  <a:pt x="10405" y="3583"/>
                  <a:pt x="10502" y="3568"/>
                  <a:pt x="10571" y="3560"/>
                </a:cubicBezTo>
                <a:close/>
                <a:moveTo>
                  <a:pt x="8981" y="7191"/>
                </a:moveTo>
                <a:cubicBezTo>
                  <a:pt x="9013" y="7173"/>
                  <a:pt x="10327" y="7545"/>
                  <a:pt x="10351" y="7580"/>
                </a:cubicBezTo>
                <a:cubicBezTo>
                  <a:pt x="10360" y="7593"/>
                  <a:pt x="10344" y="7651"/>
                  <a:pt x="10317" y="7709"/>
                </a:cubicBezTo>
                <a:cubicBezTo>
                  <a:pt x="10252" y="7849"/>
                  <a:pt x="10300" y="8004"/>
                  <a:pt x="10426" y="8050"/>
                </a:cubicBezTo>
                <a:cubicBezTo>
                  <a:pt x="10473" y="8067"/>
                  <a:pt x="10561" y="8100"/>
                  <a:pt x="10621" y="8123"/>
                </a:cubicBezTo>
                <a:cubicBezTo>
                  <a:pt x="10695" y="8152"/>
                  <a:pt x="10775" y="8157"/>
                  <a:pt x="10877" y="8143"/>
                </a:cubicBezTo>
                <a:cubicBezTo>
                  <a:pt x="11134" y="8108"/>
                  <a:pt x="11307" y="8018"/>
                  <a:pt x="11587" y="7762"/>
                </a:cubicBezTo>
                <a:cubicBezTo>
                  <a:pt x="11894" y="7482"/>
                  <a:pt x="11916" y="7488"/>
                  <a:pt x="11837" y="7831"/>
                </a:cubicBezTo>
                <a:cubicBezTo>
                  <a:pt x="11695" y="8446"/>
                  <a:pt x="11519" y="9109"/>
                  <a:pt x="11451" y="9282"/>
                </a:cubicBezTo>
                <a:cubicBezTo>
                  <a:pt x="11382" y="9458"/>
                  <a:pt x="11420" y="9508"/>
                  <a:pt x="11635" y="9519"/>
                </a:cubicBezTo>
                <a:lnTo>
                  <a:pt x="11805" y="9529"/>
                </a:lnTo>
                <a:lnTo>
                  <a:pt x="11814" y="10104"/>
                </a:lnTo>
                <a:cubicBezTo>
                  <a:pt x="11819" y="10420"/>
                  <a:pt x="11809" y="10690"/>
                  <a:pt x="11794" y="10704"/>
                </a:cubicBezTo>
                <a:cubicBezTo>
                  <a:pt x="11778" y="10718"/>
                  <a:pt x="11728" y="10685"/>
                  <a:pt x="11680" y="10629"/>
                </a:cubicBezTo>
                <a:cubicBezTo>
                  <a:pt x="11578" y="10510"/>
                  <a:pt x="11306" y="10383"/>
                  <a:pt x="11090" y="10355"/>
                </a:cubicBezTo>
                <a:cubicBezTo>
                  <a:pt x="10943" y="10337"/>
                  <a:pt x="10934" y="10330"/>
                  <a:pt x="10907" y="10228"/>
                </a:cubicBezTo>
                <a:cubicBezTo>
                  <a:pt x="10885" y="10148"/>
                  <a:pt x="10861" y="10120"/>
                  <a:pt x="10814" y="10120"/>
                </a:cubicBezTo>
                <a:cubicBezTo>
                  <a:pt x="10756" y="10120"/>
                  <a:pt x="10749" y="10135"/>
                  <a:pt x="10759" y="10270"/>
                </a:cubicBezTo>
                <a:cubicBezTo>
                  <a:pt x="10773" y="10462"/>
                  <a:pt x="10719" y="10486"/>
                  <a:pt x="10664" y="10311"/>
                </a:cubicBezTo>
                <a:lnTo>
                  <a:pt x="10621" y="10177"/>
                </a:lnTo>
                <a:lnTo>
                  <a:pt x="10437" y="10177"/>
                </a:lnTo>
                <a:lnTo>
                  <a:pt x="10253" y="10177"/>
                </a:lnTo>
                <a:lnTo>
                  <a:pt x="10265" y="10293"/>
                </a:lnTo>
                <a:cubicBezTo>
                  <a:pt x="10274" y="10385"/>
                  <a:pt x="10265" y="10411"/>
                  <a:pt x="10217" y="10426"/>
                </a:cubicBezTo>
                <a:cubicBezTo>
                  <a:pt x="10184" y="10437"/>
                  <a:pt x="10109" y="10477"/>
                  <a:pt x="10051" y="10515"/>
                </a:cubicBezTo>
                <a:lnTo>
                  <a:pt x="9947" y="10584"/>
                </a:lnTo>
                <a:lnTo>
                  <a:pt x="9915" y="10509"/>
                </a:lnTo>
                <a:cubicBezTo>
                  <a:pt x="9898" y="10468"/>
                  <a:pt x="9817" y="10315"/>
                  <a:pt x="9736" y="10171"/>
                </a:cubicBezTo>
                <a:cubicBezTo>
                  <a:pt x="9655" y="10027"/>
                  <a:pt x="9596" y="9892"/>
                  <a:pt x="9605" y="9871"/>
                </a:cubicBezTo>
                <a:cubicBezTo>
                  <a:pt x="9613" y="9850"/>
                  <a:pt x="9745" y="9800"/>
                  <a:pt x="9897" y="9758"/>
                </a:cubicBezTo>
                <a:cubicBezTo>
                  <a:pt x="10121" y="9695"/>
                  <a:pt x="10177" y="9667"/>
                  <a:pt x="10192" y="9614"/>
                </a:cubicBezTo>
                <a:cubicBezTo>
                  <a:pt x="10218" y="9523"/>
                  <a:pt x="10065" y="9215"/>
                  <a:pt x="9822" y="8866"/>
                </a:cubicBezTo>
                <a:cubicBezTo>
                  <a:pt x="9683" y="8665"/>
                  <a:pt x="9625" y="8551"/>
                  <a:pt x="9625" y="8483"/>
                </a:cubicBezTo>
                <a:cubicBezTo>
                  <a:pt x="9625" y="8419"/>
                  <a:pt x="9514" y="8194"/>
                  <a:pt x="9289" y="7796"/>
                </a:cubicBezTo>
                <a:cubicBezTo>
                  <a:pt x="9105" y="7471"/>
                  <a:pt x="8966" y="7199"/>
                  <a:pt x="8981" y="7191"/>
                </a:cubicBezTo>
                <a:close/>
                <a:moveTo>
                  <a:pt x="8566" y="9012"/>
                </a:moveTo>
                <a:cubicBezTo>
                  <a:pt x="8598" y="9011"/>
                  <a:pt x="8623" y="9013"/>
                  <a:pt x="8629" y="9018"/>
                </a:cubicBezTo>
                <a:cubicBezTo>
                  <a:pt x="8641" y="9029"/>
                  <a:pt x="8711" y="9204"/>
                  <a:pt x="8783" y="9407"/>
                </a:cubicBezTo>
                <a:cubicBezTo>
                  <a:pt x="8984" y="9972"/>
                  <a:pt x="9000" y="9991"/>
                  <a:pt x="9305" y="9970"/>
                </a:cubicBezTo>
                <a:lnTo>
                  <a:pt x="9446" y="9960"/>
                </a:lnTo>
                <a:lnTo>
                  <a:pt x="9584" y="10191"/>
                </a:lnTo>
                <a:cubicBezTo>
                  <a:pt x="9659" y="10318"/>
                  <a:pt x="9743" y="10478"/>
                  <a:pt x="9772" y="10546"/>
                </a:cubicBezTo>
                <a:cubicBezTo>
                  <a:pt x="9825" y="10666"/>
                  <a:pt x="9825" y="10672"/>
                  <a:pt x="9741" y="10840"/>
                </a:cubicBezTo>
                <a:cubicBezTo>
                  <a:pt x="9573" y="11173"/>
                  <a:pt x="9593" y="11644"/>
                  <a:pt x="9786" y="11899"/>
                </a:cubicBezTo>
                <a:cubicBezTo>
                  <a:pt x="9844" y="11976"/>
                  <a:pt x="9873" y="12043"/>
                  <a:pt x="9859" y="12065"/>
                </a:cubicBezTo>
                <a:cubicBezTo>
                  <a:pt x="9818" y="12127"/>
                  <a:pt x="9536" y="12334"/>
                  <a:pt x="9387" y="12412"/>
                </a:cubicBezTo>
                <a:cubicBezTo>
                  <a:pt x="9311" y="12452"/>
                  <a:pt x="9161" y="12513"/>
                  <a:pt x="9056" y="12546"/>
                </a:cubicBezTo>
                <a:cubicBezTo>
                  <a:pt x="8864" y="12606"/>
                  <a:pt x="8469" y="12655"/>
                  <a:pt x="8348" y="12635"/>
                </a:cubicBezTo>
                <a:cubicBezTo>
                  <a:pt x="8229" y="12615"/>
                  <a:pt x="8206" y="12576"/>
                  <a:pt x="8225" y="12430"/>
                </a:cubicBezTo>
                <a:cubicBezTo>
                  <a:pt x="8249" y="12250"/>
                  <a:pt x="8172" y="12170"/>
                  <a:pt x="7969" y="12167"/>
                </a:cubicBezTo>
                <a:cubicBezTo>
                  <a:pt x="7716" y="12163"/>
                  <a:pt x="7447" y="12137"/>
                  <a:pt x="7105" y="12084"/>
                </a:cubicBezTo>
                <a:cubicBezTo>
                  <a:pt x="6918" y="12054"/>
                  <a:pt x="6585" y="12001"/>
                  <a:pt x="6363" y="11966"/>
                </a:cubicBezTo>
                <a:cubicBezTo>
                  <a:pt x="6141" y="11932"/>
                  <a:pt x="5940" y="11899"/>
                  <a:pt x="5918" y="11893"/>
                </a:cubicBezTo>
                <a:cubicBezTo>
                  <a:pt x="5891" y="11886"/>
                  <a:pt x="5909" y="11829"/>
                  <a:pt x="5975" y="11711"/>
                </a:cubicBezTo>
                <a:cubicBezTo>
                  <a:pt x="6027" y="11617"/>
                  <a:pt x="6079" y="11484"/>
                  <a:pt x="6091" y="11415"/>
                </a:cubicBezTo>
                <a:cubicBezTo>
                  <a:pt x="6121" y="11241"/>
                  <a:pt x="6155" y="11194"/>
                  <a:pt x="6250" y="11194"/>
                </a:cubicBezTo>
                <a:cubicBezTo>
                  <a:pt x="6357" y="11194"/>
                  <a:pt x="6415" y="11146"/>
                  <a:pt x="6460" y="11024"/>
                </a:cubicBezTo>
                <a:cubicBezTo>
                  <a:pt x="6511" y="10888"/>
                  <a:pt x="6476" y="10740"/>
                  <a:pt x="6377" y="10676"/>
                </a:cubicBezTo>
                <a:lnTo>
                  <a:pt x="6295" y="10623"/>
                </a:lnTo>
                <a:lnTo>
                  <a:pt x="6415" y="10335"/>
                </a:lnTo>
                <a:cubicBezTo>
                  <a:pt x="6481" y="10177"/>
                  <a:pt x="6548" y="10031"/>
                  <a:pt x="6565" y="10011"/>
                </a:cubicBezTo>
                <a:cubicBezTo>
                  <a:pt x="6583" y="9990"/>
                  <a:pt x="6672" y="9977"/>
                  <a:pt x="6780" y="9977"/>
                </a:cubicBezTo>
                <a:cubicBezTo>
                  <a:pt x="6881" y="9977"/>
                  <a:pt x="6981" y="9961"/>
                  <a:pt x="7003" y="9942"/>
                </a:cubicBezTo>
                <a:cubicBezTo>
                  <a:pt x="7026" y="9921"/>
                  <a:pt x="7041" y="9818"/>
                  <a:pt x="7041" y="9681"/>
                </a:cubicBezTo>
                <a:cubicBezTo>
                  <a:pt x="7041" y="9253"/>
                  <a:pt x="7169" y="9172"/>
                  <a:pt x="7996" y="9083"/>
                </a:cubicBezTo>
                <a:cubicBezTo>
                  <a:pt x="8158" y="9066"/>
                  <a:pt x="8361" y="9041"/>
                  <a:pt x="8448" y="9026"/>
                </a:cubicBezTo>
                <a:cubicBezTo>
                  <a:pt x="8491" y="9019"/>
                  <a:pt x="8533" y="9013"/>
                  <a:pt x="8566" y="9012"/>
                </a:cubicBezTo>
                <a:close/>
                <a:moveTo>
                  <a:pt x="14146" y="9043"/>
                </a:moveTo>
                <a:cubicBezTo>
                  <a:pt x="14171" y="9043"/>
                  <a:pt x="14186" y="9045"/>
                  <a:pt x="14196" y="9053"/>
                </a:cubicBezTo>
                <a:cubicBezTo>
                  <a:pt x="14222" y="9072"/>
                  <a:pt x="14346" y="9374"/>
                  <a:pt x="14473" y="9723"/>
                </a:cubicBezTo>
                <a:cubicBezTo>
                  <a:pt x="14599" y="10073"/>
                  <a:pt x="14732" y="10416"/>
                  <a:pt x="14767" y="10487"/>
                </a:cubicBezTo>
                <a:cubicBezTo>
                  <a:pt x="14843" y="10640"/>
                  <a:pt x="14819" y="10671"/>
                  <a:pt x="14631" y="10680"/>
                </a:cubicBezTo>
                <a:cubicBezTo>
                  <a:pt x="14558" y="10683"/>
                  <a:pt x="14477" y="10706"/>
                  <a:pt x="14450" y="10730"/>
                </a:cubicBezTo>
                <a:cubicBezTo>
                  <a:pt x="14367" y="10804"/>
                  <a:pt x="14312" y="10984"/>
                  <a:pt x="14343" y="11081"/>
                </a:cubicBezTo>
                <a:cubicBezTo>
                  <a:pt x="14382" y="11201"/>
                  <a:pt x="14409" y="11219"/>
                  <a:pt x="14581" y="11237"/>
                </a:cubicBezTo>
                <a:cubicBezTo>
                  <a:pt x="14729" y="11252"/>
                  <a:pt x="14735" y="11257"/>
                  <a:pt x="14813" y="11415"/>
                </a:cubicBezTo>
                <a:cubicBezTo>
                  <a:pt x="14857" y="11504"/>
                  <a:pt x="14935" y="11624"/>
                  <a:pt x="14988" y="11683"/>
                </a:cubicBezTo>
                <a:cubicBezTo>
                  <a:pt x="15040" y="11741"/>
                  <a:pt x="15083" y="11796"/>
                  <a:pt x="15083" y="11804"/>
                </a:cubicBezTo>
                <a:cubicBezTo>
                  <a:pt x="15083" y="11812"/>
                  <a:pt x="15013" y="11914"/>
                  <a:pt x="14926" y="12031"/>
                </a:cubicBezTo>
                <a:cubicBezTo>
                  <a:pt x="14761" y="12253"/>
                  <a:pt x="14531" y="12414"/>
                  <a:pt x="14209" y="12538"/>
                </a:cubicBezTo>
                <a:cubicBezTo>
                  <a:pt x="13946" y="12638"/>
                  <a:pt x="13914" y="12638"/>
                  <a:pt x="13803" y="12527"/>
                </a:cubicBezTo>
                <a:cubicBezTo>
                  <a:pt x="13717" y="12441"/>
                  <a:pt x="13683" y="12428"/>
                  <a:pt x="13556" y="12428"/>
                </a:cubicBezTo>
                <a:cubicBezTo>
                  <a:pt x="13422" y="12428"/>
                  <a:pt x="13378" y="12407"/>
                  <a:pt x="13059" y="12193"/>
                </a:cubicBezTo>
                <a:cubicBezTo>
                  <a:pt x="12600" y="11884"/>
                  <a:pt x="12264" y="11738"/>
                  <a:pt x="11955" y="11715"/>
                </a:cubicBezTo>
                <a:cubicBezTo>
                  <a:pt x="11827" y="11705"/>
                  <a:pt x="11713" y="11687"/>
                  <a:pt x="11703" y="11672"/>
                </a:cubicBezTo>
                <a:cubicBezTo>
                  <a:pt x="11676" y="11633"/>
                  <a:pt x="11760" y="11558"/>
                  <a:pt x="11812" y="11575"/>
                </a:cubicBezTo>
                <a:cubicBezTo>
                  <a:pt x="11890" y="11602"/>
                  <a:pt x="12072" y="11512"/>
                  <a:pt x="12125" y="11421"/>
                </a:cubicBezTo>
                <a:cubicBezTo>
                  <a:pt x="12183" y="11320"/>
                  <a:pt x="12148" y="11196"/>
                  <a:pt x="12054" y="11170"/>
                </a:cubicBezTo>
                <a:cubicBezTo>
                  <a:pt x="12023" y="11161"/>
                  <a:pt x="11963" y="11139"/>
                  <a:pt x="11918" y="11123"/>
                </a:cubicBezTo>
                <a:lnTo>
                  <a:pt x="11837" y="11095"/>
                </a:lnTo>
                <a:lnTo>
                  <a:pt x="11914" y="11040"/>
                </a:lnTo>
                <a:cubicBezTo>
                  <a:pt x="11976" y="10995"/>
                  <a:pt x="11985" y="10967"/>
                  <a:pt x="11968" y="10888"/>
                </a:cubicBezTo>
                <a:cubicBezTo>
                  <a:pt x="11957" y="10835"/>
                  <a:pt x="11948" y="10512"/>
                  <a:pt x="11946" y="10169"/>
                </a:cubicBezTo>
                <a:cubicBezTo>
                  <a:pt x="11941" y="9513"/>
                  <a:pt x="11950" y="9456"/>
                  <a:pt x="12084" y="9456"/>
                </a:cubicBezTo>
                <a:cubicBezTo>
                  <a:pt x="12209" y="9456"/>
                  <a:pt x="12949" y="9310"/>
                  <a:pt x="13543" y="9166"/>
                </a:cubicBezTo>
                <a:cubicBezTo>
                  <a:pt x="13910" y="9077"/>
                  <a:pt x="14071" y="9042"/>
                  <a:pt x="14146" y="9043"/>
                </a:cubicBezTo>
                <a:close/>
                <a:moveTo>
                  <a:pt x="11936" y="11824"/>
                </a:moveTo>
                <a:cubicBezTo>
                  <a:pt x="12113" y="11810"/>
                  <a:pt x="12577" y="12011"/>
                  <a:pt x="12960" y="12276"/>
                </a:cubicBezTo>
                <a:cubicBezTo>
                  <a:pt x="13115" y="12384"/>
                  <a:pt x="13271" y="12489"/>
                  <a:pt x="13307" y="12513"/>
                </a:cubicBezTo>
                <a:cubicBezTo>
                  <a:pt x="13365" y="12552"/>
                  <a:pt x="13368" y="12569"/>
                  <a:pt x="13334" y="12667"/>
                </a:cubicBezTo>
                <a:cubicBezTo>
                  <a:pt x="13285" y="12807"/>
                  <a:pt x="13359" y="12974"/>
                  <a:pt x="13474" y="12979"/>
                </a:cubicBezTo>
                <a:cubicBezTo>
                  <a:pt x="13689" y="12989"/>
                  <a:pt x="13774" y="12957"/>
                  <a:pt x="13867" y="12831"/>
                </a:cubicBezTo>
                <a:cubicBezTo>
                  <a:pt x="13925" y="12753"/>
                  <a:pt x="13976" y="12716"/>
                  <a:pt x="14026" y="12716"/>
                </a:cubicBezTo>
                <a:cubicBezTo>
                  <a:pt x="14226" y="12716"/>
                  <a:pt x="14877" y="12356"/>
                  <a:pt x="14972" y="12193"/>
                </a:cubicBezTo>
                <a:cubicBezTo>
                  <a:pt x="15007" y="12131"/>
                  <a:pt x="15035" y="12114"/>
                  <a:pt x="15058" y="12134"/>
                </a:cubicBezTo>
                <a:cubicBezTo>
                  <a:pt x="15081" y="12155"/>
                  <a:pt x="15073" y="12229"/>
                  <a:pt x="15035" y="12375"/>
                </a:cubicBezTo>
                <a:cubicBezTo>
                  <a:pt x="14836" y="13140"/>
                  <a:pt x="14672" y="13702"/>
                  <a:pt x="14554" y="14019"/>
                </a:cubicBezTo>
                <a:cubicBezTo>
                  <a:pt x="14467" y="14252"/>
                  <a:pt x="14426" y="14404"/>
                  <a:pt x="14441" y="14440"/>
                </a:cubicBezTo>
                <a:cubicBezTo>
                  <a:pt x="14501" y="14585"/>
                  <a:pt x="14830" y="14667"/>
                  <a:pt x="14978" y="14574"/>
                </a:cubicBezTo>
                <a:cubicBezTo>
                  <a:pt x="15044" y="14533"/>
                  <a:pt x="15053" y="14534"/>
                  <a:pt x="15071" y="14578"/>
                </a:cubicBezTo>
                <a:cubicBezTo>
                  <a:pt x="15089" y="14619"/>
                  <a:pt x="15045" y="14787"/>
                  <a:pt x="14811" y="15565"/>
                </a:cubicBezTo>
                <a:cubicBezTo>
                  <a:pt x="14755" y="15748"/>
                  <a:pt x="14715" y="15766"/>
                  <a:pt x="14634" y="15648"/>
                </a:cubicBezTo>
                <a:cubicBezTo>
                  <a:pt x="14518" y="15481"/>
                  <a:pt x="14324" y="15346"/>
                  <a:pt x="14128" y="15295"/>
                </a:cubicBezTo>
                <a:cubicBezTo>
                  <a:pt x="13923" y="15242"/>
                  <a:pt x="13896" y="15205"/>
                  <a:pt x="13942" y="15050"/>
                </a:cubicBezTo>
                <a:cubicBezTo>
                  <a:pt x="13971" y="14952"/>
                  <a:pt x="13967" y="14940"/>
                  <a:pt x="13908" y="14926"/>
                </a:cubicBezTo>
                <a:cubicBezTo>
                  <a:pt x="13871" y="14918"/>
                  <a:pt x="13837" y="14916"/>
                  <a:pt x="13831" y="14922"/>
                </a:cubicBezTo>
                <a:cubicBezTo>
                  <a:pt x="13805" y="14945"/>
                  <a:pt x="13761" y="15158"/>
                  <a:pt x="13760" y="15261"/>
                </a:cubicBezTo>
                <a:cubicBezTo>
                  <a:pt x="13760" y="15319"/>
                  <a:pt x="13745" y="15375"/>
                  <a:pt x="13729" y="15384"/>
                </a:cubicBezTo>
                <a:cubicBezTo>
                  <a:pt x="13672" y="15416"/>
                  <a:pt x="13629" y="15287"/>
                  <a:pt x="13629" y="15082"/>
                </a:cubicBezTo>
                <a:cubicBezTo>
                  <a:pt x="13629" y="14885"/>
                  <a:pt x="13626" y="14880"/>
                  <a:pt x="13549" y="14880"/>
                </a:cubicBezTo>
                <a:cubicBezTo>
                  <a:pt x="13472" y="14880"/>
                  <a:pt x="13470" y="14885"/>
                  <a:pt x="13461" y="15117"/>
                </a:cubicBezTo>
                <a:cubicBezTo>
                  <a:pt x="13455" y="15255"/>
                  <a:pt x="13439" y="15353"/>
                  <a:pt x="13420" y="15350"/>
                </a:cubicBezTo>
                <a:cubicBezTo>
                  <a:pt x="13402" y="15347"/>
                  <a:pt x="13365" y="15264"/>
                  <a:pt x="13336" y="15163"/>
                </a:cubicBezTo>
                <a:cubicBezTo>
                  <a:pt x="13293" y="15013"/>
                  <a:pt x="13272" y="14979"/>
                  <a:pt x="13211" y="14971"/>
                </a:cubicBezTo>
                <a:cubicBezTo>
                  <a:pt x="13142" y="14962"/>
                  <a:pt x="13138" y="14968"/>
                  <a:pt x="13161" y="15072"/>
                </a:cubicBezTo>
                <a:cubicBezTo>
                  <a:pt x="13213" y="15300"/>
                  <a:pt x="13222" y="15285"/>
                  <a:pt x="12960" y="15392"/>
                </a:cubicBezTo>
                <a:cubicBezTo>
                  <a:pt x="12801" y="15458"/>
                  <a:pt x="12788" y="15451"/>
                  <a:pt x="12715" y="15240"/>
                </a:cubicBezTo>
                <a:cubicBezTo>
                  <a:pt x="12662" y="15092"/>
                  <a:pt x="12563" y="14673"/>
                  <a:pt x="12563" y="14602"/>
                </a:cubicBezTo>
                <a:cubicBezTo>
                  <a:pt x="12563" y="14580"/>
                  <a:pt x="12670" y="14516"/>
                  <a:pt x="12798" y="14458"/>
                </a:cubicBezTo>
                <a:cubicBezTo>
                  <a:pt x="13112" y="14318"/>
                  <a:pt x="13209" y="14252"/>
                  <a:pt x="13209" y="14185"/>
                </a:cubicBezTo>
                <a:cubicBezTo>
                  <a:pt x="13209" y="14083"/>
                  <a:pt x="12842" y="13493"/>
                  <a:pt x="12662" y="13307"/>
                </a:cubicBezTo>
                <a:cubicBezTo>
                  <a:pt x="12632" y="13276"/>
                  <a:pt x="12581" y="13169"/>
                  <a:pt x="12551" y="13068"/>
                </a:cubicBezTo>
                <a:cubicBezTo>
                  <a:pt x="12484" y="12845"/>
                  <a:pt x="12260" y="12438"/>
                  <a:pt x="12025" y="12114"/>
                </a:cubicBezTo>
                <a:cubicBezTo>
                  <a:pt x="11911" y="11958"/>
                  <a:pt x="11860" y="11861"/>
                  <a:pt x="11880" y="11843"/>
                </a:cubicBezTo>
                <a:cubicBezTo>
                  <a:pt x="11892" y="11831"/>
                  <a:pt x="11911" y="11826"/>
                  <a:pt x="11936" y="11824"/>
                </a:cubicBezTo>
                <a:close/>
                <a:moveTo>
                  <a:pt x="5891" y="12055"/>
                </a:moveTo>
                <a:cubicBezTo>
                  <a:pt x="5900" y="12042"/>
                  <a:pt x="6144" y="12068"/>
                  <a:pt x="6433" y="12114"/>
                </a:cubicBezTo>
                <a:cubicBezTo>
                  <a:pt x="6722" y="12160"/>
                  <a:pt x="7091" y="12215"/>
                  <a:pt x="7252" y="12236"/>
                </a:cubicBezTo>
                <a:cubicBezTo>
                  <a:pt x="7612" y="12282"/>
                  <a:pt x="7625" y="12289"/>
                  <a:pt x="7581" y="12394"/>
                </a:cubicBezTo>
                <a:cubicBezTo>
                  <a:pt x="7555" y="12455"/>
                  <a:pt x="7558" y="12494"/>
                  <a:pt x="7592" y="12558"/>
                </a:cubicBezTo>
                <a:cubicBezTo>
                  <a:pt x="7651" y="12666"/>
                  <a:pt x="7850" y="12739"/>
                  <a:pt x="7974" y="12698"/>
                </a:cubicBezTo>
                <a:cubicBezTo>
                  <a:pt x="8040" y="12675"/>
                  <a:pt x="8080" y="12681"/>
                  <a:pt x="8155" y="12722"/>
                </a:cubicBezTo>
                <a:cubicBezTo>
                  <a:pt x="8432" y="12872"/>
                  <a:pt x="9282" y="12692"/>
                  <a:pt x="9698" y="12396"/>
                </a:cubicBezTo>
                <a:cubicBezTo>
                  <a:pt x="9790" y="12330"/>
                  <a:pt x="9823" y="12318"/>
                  <a:pt x="9836" y="12349"/>
                </a:cubicBezTo>
                <a:cubicBezTo>
                  <a:pt x="9846" y="12371"/>
                  <a:pt x="9801" y="12633"/>
                  <a:pt x="9738" y="12931"/>
                </a:cubicBezTo>
                <a:cubicBezTo>
                  <a:pt x="9675" y="13228"/>
                  <a:pt x="9625" y="13515"/>
                  <a:pt x="9625" y="13569"/>
                </a:cubicBezTo>
                <a:cubicBezTo>
                  <a:pt x="9625" y="13642"/>
                  <a:pt x="9573" y="13736"/>
                  <a:pt x="9419" y="13936"/>
                </a:cubicBezTo>
                <a:cubicBezTo>
                  <a:pt x="9201" y="14217"/>
                  <a:pt x="9076" y="14418"/>
                  <a:pt x="9076" y="14485"/>
                </a:cubicBezTo>
                <a:cubicBezTo>
                  <a:pt x="9076" y="14547"/>
                  <a:pt x="9176" y="14608"/>
                  <a:pt x="9344" y="14649"/>
                </a:cubicBezTo>
                <a:cubicBezTo>
                  <a:pt x="9429" y="14669"/>
                  <a:pt x="9503" y="14696"/>
                  <a:pt x="9512" y="14707"/>
                </a:cubicBezTo>
                <a:cubicBezTo>
                  <a:pt x="9520" y="14719"/>
                  <a:pt x="9467" y="14889"/>
                  <a:pt x="9391" y="15084"/>
                </a:cubicBezTo>
                <a:cubicBezTo>
                  <a:pt x="9259" y="15429"/>
                  <a:pt x="9250" y="15441"/>
                  <a:pt x="9149" y="15459"/>
                </a:cubicBezTo>
                <a:cubicBezTo>
                  <a:pt x="9091" y="15469"/>
                  <a:pt x="9025" y="15492"/>
                  <a:pt x="9001" y="15510"/>
                </a:cubicBezTo>
                <a:cubicBezTo>
                  <a:pt x="8968" y="15534"/>
                  <a:pt x="8932" y="15520"/>
                  <a:pt x="8849" y="15443"/>
                </a:cubicBezTo>
                <a:cubicBezTo>
                  <a:pt x="8743" y="15345"/>
                  <a:pt x="8539" y="15265"/>
                  <a:pt x="8348" y="15248"/>
                </a:cubicBezTo>
                <a:cubicBezTo>
                  <a:pt x="8137" y="15230"/>
                  <a:pt x="8230" y="15088"/>
                  <a:pt x="8634" y="14813"/>
                </a:cubicBezTo>
                <a:cubicBezTo>
                  <a:pt x="8862" y="14657"/>
                  <a:pt x="8917" y="14433"/>
                  <a:pt x="8788" y="14173"/>
                </a:cubicBezTo>
                <a:cubicBezTo>
                  <a:pt x="8751" y="14098"/>
                  <a:pt x="8720" y="14013"/>
                  <a:pt x="8720" y="13986"/>
                </a:cubicBezTo>
                <a:cubicBezTo>
                  <a:pt x="8720" y="13959"/>
                  <a:pt x="8795" y="13860"/>
                  <a:pt x="8885" y="13767"/>
                </a:cubicBezTo>
                <a:cubicBezTo>
                  <a:pt x="9046" y="13603"/>
                  <a:pt x="9051" y="13595"/>
                  <a:pt x="9033" y="13459"/>
                </a:cubicBezTo>
                <a:cubicBezTo>
                  <a:pt x="9023" y="13383"/>
                  <a:pt x="9005" y="13307"/>
                  <a:pt x="8994" y="13291"/>
                </a:cubicBezTo>
                <a:cubicBezTo>
                  <a:pt x="8966" y="13251"/>
                  <a:pt x="8741" y="13257"/>
                  <a:pt x="8693" y="13299"/>
                </a:cubicBezTo>
                <a:cubicBezTo>
                  <a:pt x="8660" y="13328"/>
                  <a:pt x="8638" y="13320"/>
                  <a:pt x="8586" y="13257"/>
                </a:cubicBezTo>
                <a:cubicBezTo>
                  <a:pt x="8537" y="13197"/>
                  <a:pt x="8494" y="13178"/>
                  <a:pt x="8409" y="13178"/>
                </a:cubicBezTo>
                <a:cubicBezTo>
                  <a:pt x="8347" y="13178"/>
                  <a:pt x="8269" y="13191"/>
                  <a:pt x="8237" y="13206"/>
                </a:cubicBezTo>
                <a:cubicBezTo>
                  <a:pt x="8194" y="13227"/>
                  <a:pt x="8166" y="13223"/>
                  <a:pt x="8137" y="13192"/>
                </a:cubicBezTo>
                <a:cubicBezTo>
                  <a:pt x="8115" y="13169"/>
                  <a:pt x="8063" y="13149"/>
                  <a:pt x="8019" y="13149"/>
                </a:cubicBezTo>
                <a:cubicBezTo>
                  <a:pt x="7793" y="13149"/>
                  <a:pt x="7599" y="13348"/>
                  <a:pt x="7502" y="13680"/>
                </a:cubicBezTo>
                <a:cubicBezTo>
                  <a:pt x="7429" y="13928"/>
                  <a:pt x="7460" y="14036"/>
                  <a:pt x="7647" y="14201"/>
                </a:cubicBezTo>
                <a:lnTo>
                  <a:pt x="7797" y="14335"/>
                </a:lnTo>
                <a:lnTo>
                  <a:pt x="7631" y="14470"/>
                </a:lnTo>
                <a:cubicBezTo>
                  <a:pt x="7540" y="14545"/>
                  <a:pt x="7450" y="14634"/>
                  <a:pt x="7431" y="14669"/>
                </a:cubicBezTo>
                <a:cubicBezTo>
                  <a:pt x="7382" y="14760"/>
                  <a:pt x="7390" y="15082"/>
                  <a:pt x="7445" y="15167"/>
                </a:cubicBezTo>
                <a:cubicBezTo>
                  <a:pt x="7510" y="15269"/>
                  <a:pt x="7509" y="15269"/>
                  <a:pt x="7350" y="15352"/>
                </a:cubicBezTo>
                <a:cubicBezTo>
                  <a:pt x="7271" y="15393"/>
                  <a:pt x="7171" y="15468"/>
                  <a:pt x="7127" y="15518"/>
                </a:cubicBezTo>
                <a:lnTo>
                  <a:pt x="7048" y="15609"/>
                </a:lnTo>
                <a:lnTo>
                  <a:pt x="7000" y="15540"/>
                </a:lnTo>
                <a:cubicBezTo>
                  <a:pt x="6938" y="15454"/>
                  <a:pt x="6599" y="14746"/>
                  <a:pt x="6456" y="14406"/>
                </a:cubicBezTo>
                <a:lnTo>
                  <a:pt x="6349" y="14150"/>
                </a:lnTo>
                <a:lnTo>
                  <a:pt x="6492" y="14045"/>
                </a:lnTo>
                <a:cubicBezTo>
                  <a:pt x="6906" y="13747"/>
                  <a:pt x="7182" y="13470"/>
                  <a:pt x="7404" y="13129"/>
                </a:cubicBezTo>
                <a:cubicBezTo>
                  <a:pt x="7525" y="12944"/>
                  <a:pt x="7534" y="12831"/>
                  <a:pt x="7429" y="12831"/>
                </a:cubicBezTo>
                <a:cubicBezTo>
                  <a:pt x="7398" y="12831"/>
                  <a:pt x="7257" y="12883"/>
                  <a:pt x="7114" y="12947"/>
                </a:cubicBezTo>
                <a:cubicBezTo>
                  <a:pt x="6970" y="13010"/>
                  <a:pt x="6823" y="13062"/>
                  <a:pt x="6787" y="13062"/>
                </a:cubicBezTo>
                <a:cubicBezTo>
                  <a:pt x="6749" y="13062"/>
                  <a:pt x="6663" y="13000"/>
                  <a:pt x="6578" y="12910"/>
                </a:cubicBezTo>
                <a:cubicBezTo>
                  <a:pt x="6329" y="12647"/>
                  <a:pt x="5874" y="12081"/>
                  <a:pt x="5891" y="12055"/>
                </a:cubicBezTo>
                <a:close/>
                <a:moveTo>
                  <a:pt x="11542" y="13984"/>
                </a:moveTo>
                <a:cubicBezTo>
                  <a:pt x="11665" y="13979"/>
                  <a:pt x="11756" y="13980"/>
                  <a:pt x="11787" y="13990"/>
                </a:cubicBezTo>
                <a:cubicBezTo>
                  <a:pt x="11972" y="14053"/>
                  <a:pt x="12090" y="14231"/>
                  <a:pt x="12129" y="14513"/>
                </a:cubicBezTo>
                <a:cubicBezTo>
                  <a:pt x="12147" y="14642"/>
                  <a:pt x="12163" y="14677"/>
                  <a:pt x="12218" y="14689"/>
                </a:cubicBezTo>
                <a:cubicBezTo>
                  <a:pt x="12255" y="14698"/>
                  <a:pt x="12305" y="14691"/>
                  <a:pt x="12329" y="14673"/>
                </a:cubicBezTo>
                <a:cubicBezTo>
                  <a:pt x="12401" y="14620"/>
                  <a:pt x="12434" y="14680"/>
                  <a:pt x="12515" y="15013"/>
                </a:cubicBezTo>
                <a:cubicBezTo>
                  <a:pt x="12557" y="15186"/>
                  <a:pt x="12601" y="15349"/>
                  <a:pt x="12612" y="15376"/>
                </a:cubicBezTo>
                <a:cubicBezTo>
                  <a:pt x="12628" y="15413"/>
                  <a:pt x="12605" y="15435"/>
                  <a:pt x="12519" y="15467"/>
                </a:cubicBezTo>
                <a:cubicBezTo>
                  <a:pt x="12381" y="15519"/>
                  <a:pt x="12337" y="15589"/>
                  <a:pt x="12338" y="15751"/>
                </a:cubicBezTo>
                <a:cubicBezTo>
                  <a:pt x="12339" y="15904"/>
                  <a:pt x="12365" y="15943"/>
                  <a:pt x="12485" y="15972"/>
                </a:cubicBezTo>
                <a:cubicBezTo>
                  <a:pt x="12569" y="15992"/>
                  <a:pt x="12581" y="16010"/>
                  <a:pt x="12599" y="16138"/>
                </a:cubicBezTo>
                <a:cubicBezTo>
                  <a:pt x="12623" y="16313"/>
                  <a:pt x="12728" y="16531"/>
                  <a:pt x="12855" y="16673"/>
                </a:cubicBezTo>
                <a:lnTo>
                  <a:pt x="12950" y="16778"/>
                </a:lnTo>
                <a:lnTo>
                  <a:pt x="12798" y="16900"/>
                </a:lnTo>
                <a:cubicBezTo>
                  <a:pt x="12594" y="17060"/>
                  <a:pt x="12166" y="17312"/>
                  <a:pt x="11966" y="17390"/>
                </a:cubicBezTo>
                <a:cubicBezTo>
                  <a:pt x="11877" y="17425"/>
                  <a:pt x="11716" y="17459"/>
                  <a:pt x="11610" y="17467"/>
                </a:cubicBezTo>
                <a:cubicBezTo>
                  <a:pt x="11445" y="17479"/>
                  <a:pt x="11405" y="17472"/>
                  <a:pt x="11329" y="17418"/>
                </a:cubicBezTo>
                <a:cubicBezTo>
                  <a:pt x="11280" y="17384"/>
                  <a:pt x="11246" y="17345"/>
                  <a:pt x="11256" y="17331"/>
                </a:cubicBezTo>
                <a:cubicBezTo>
                  <a:pt x="11285" y="17290"/>
                  <a:pt x="11185" y="17108"/>
                  <a:pt x="11115" y="17074"/>
                </a:cubicBezTo>
                <a:cubicBezTo>
                  <a:pt x="11016" y="17027"/>
                  <a:pt x="10880" y="17037"/>
                  <a:pt x="10764" y="17100"/>
                </a:cubicBezTo>
                <a:cubicBezTo>
                  <a:pt x="10677" y="17147"/>
                  <a:pt x="10657" y="17175"/>
                  <a:pt x="10657" y="17258"/>
                </a:cubicBezTo>
                <a:cubicBezTo>
                  <a:pt x="10657" y="17323"/>
                  <a:pt x="10680" y="17377"/>
                  <a:pt x="10721" y="17408"/>
                </a:cubicBezTo>
                <a:cubicBezTo>
                  <a:pt x="10755" y="17435"/>
                  <a:pt x="10775" y="17468"/>
                  <a:pt x="10766" y="17481"/>
                </a:cubicBezTo>
                <a:cubicBezTo>
                  <a:pt x="10744" y="17513"/>
                  <a:pt x="10401" y="17507"/>
                  <a:pt x="10308" y="17473"/>
                </a:cubicBezTo>
                <a:cubicBezTo>
                  <a:pt x="10217" y="17440"/>
                  <a:pt x="10111" y="17370"/>
                  <a:pt x="9582" y="16991"/>
                </a:cubicBezTo>
                <a:cubicBezTo>
                  <a:pt x="9354" y="16827"/>
                  <a:pt x="9111" y="16662"/>
                  <a:pt x="9044" y="16622"/>
                </a:cubicBezTo>
                <a:lnTo>
                  <a:pt x="8924" y="16551"/>
                </a:lnTo>
                <a:lnTo>
                  <a:pt x="9071" y="16241"/>
                </a:lnTo>
                <a:cubicBezTo>
                  <a:pt x="9154" y="16071"/>
                  <a:pt x="9264" y="15897"/>
                  <a:pt x="9314" y="15852"/>
                </a:cubicBezTo>
                <a:cubicBezTo>
                  <a:pt x="9391" y="15784"/>
                  <a:pt x="9403" y="15753"/>
                  <a:pt x="9389" y="15664"/>
                </a:cubicBezTo>
                <a:cubicBezTo>
                  <a:pt x="9377" y="15587"/>
                  <a:pt x="9413" y="15445"/>
                  <a:pt x="9518" y="15153"/>
                </a:cubicBezTo>
                <a:cubicBezTo>
                  <a:pt x="9598" y="14931"/>
                  <a:pt x="9672" y="14740"/>
                  <a:pt x="9684" y="14730"/>
                </a:cubicBezTo>
                <a:cubicBezTo>
                  <a:pt x="9696" y="14719"/>
                  <a:pt x="9820" y="14731"/>
                  <a:pt x="9958" y="14754"/>
                </a:cubicBezTo>
                <a:cubicBezTo>
                  <a:pt x="10304" y="14812"/>
                  <a:pt x="10313" y="14804"/>
                  <a:pt x="10299" y="14448"/>
                </a:cubicBezTo>
                <a:lnTo>
                  <a:pt x="10287" y="14173"/>
                </a:lnTo>
                <a:lnTo>
                  <a:pt x="10405" y="14122"/>
                </a:lnTo>
                <a:cubicBezTo>
                  <a:pt x="10521" y="14072"/>
                  <a:pt x="11172" y="13999"/>
                  <a:pt x="11542" y="13984"/>
                </a:cubicBezTo>
                <a:close/>
                <a:moveTo>
                  <a:pt x="6177" y="14235"/>
                </a:moveTo>
                <a:cubicBezTo>
                  <a:pt x="6240" y="14245"/>
                  <a:pt x="6276" y="14324"/>
                  <a:pt x="6358" y="14525"/>
                </a:cubicBezTo>
                <a:cubicBezTo>
                  <a:pt x="6592" y="15094"/>
                  <a:pt x="6880" y="15641"/>
                  <a:pt x="6957" y="15668"/>
                </a:cubicBezTo>
                <a:cubicBezTo>
                  <a:pt x="6999" y="15682"/>
                  <a:pt x="7000" y="15701"/>
                  <a:pt x="6964" y="15793"/>
                </a:cubicBezTo>
                <a:cubicBezTo>
                  <a:pt x="6921" y="15905"/>
                  <a:pt x="6902" y="15919"/>
                  <a:pt x="6730" y="15976"/>
                </a:cubicBezTo>
                <a:cubicBezTo>
                  <a:pt x="6469" y="16062"/>
                  <a:pt x="6522" y="16396"/>
                  <a:pt x="6796" y="16389"/>
                </a:cubicBezTo>
                <a:cubicBezTo>
                  <a:pt x="6906" y="16386"/>
                  <a:pt x="6920" y="16395"/>
                  <a:pt x="6991" y="16519"/>
                </a:cubicBezTo>
                <a:cubicBezTo>
                  <a:pt x="7033" y="16593"/>
                  <a:pt x="7112" y="16690"/>
                  <a:pt x="7166" y="16736"/>
                </a:cubicBezTo>
                <a:lnTo>
                  <a:pt x="7264" y="16821"/>
                </a:lnTo>
                <a:lnTo>
                  <a:pt x="7139" y="16983"/>
                </a:lnTo>
                <a:cubicBezTo>
                  <a:pt x="6964" y="17212"/>
                  <a:pt x="6643" y="17471"/>
                  <a:pt x="6404" y="17570"/>
                </a:cubicBezTo>
                <a:cubicBezTo>
                  <a:pt x="6187" y="17661"/>
                  <a:pt x="5883" y="17698"/>
                  <a:pt x="5757" y="17649"/>
                </a:cubicBezTo>
                <a:cubicBezTo>
                  <a:pt x="5700" y="17627"/>
                  <a:pt x="5685" y="17599"/>
                  <a:pt x="5685" y="17510"/>
                </a:cubicBezTo>
                <a:cubicBezTo>
                  <a:pt x="5685" y="17347"/>
                  <a:pt x="5584" y="17244"/>
                  <a:pt x="5426" y="17244"/>
                </a:cubicBezTo>
                <a:cubicBezTo>
                  <a:pt x="5331" y="17244"/>
                  <a:pt x="5292" y="17262"/>
                  <a:pt x="5251" y="17317"/>
                </a:cubicBezTo>
                <a:cubicBezTo>
                  <a:pt x="5223" y="17356"/>
                  <a:pt x="5199" y="17406"/>
                  <a:pt x="5199" y="17429"/>
                </a:cubicBezTo>
                <a:cubicBezTo>
                  <a:pt x="5199" y="17515"/>
                  <a:pt x="5114" y="17539"/>
                  <a:pt x="5000" y="17487"/>
                </a:cubicBezTo>
                <a:cubicBezTo>
                  <a:pt x="4809" y="17400"/>
                  <a:pt x="4456" y="17137"/>
                  <a:pt x="4056" y="16786"/>
                </a:cubicBezTo>
                <a:lnTo>
                  <a:pt x="3666" y="16446"/>
                </a:lnTo>
                <a:lnTo>
                  <a:pt x="3720" y="16332"/>
                </a:lnTo>
                <a:cubicBezTo>
                  <a:pt x="3751" y="16271"/>
                  <a:pt x="3785" y="16150"/>
                  <a:pt x="3797" y="16063"/>
                </a:cubicBezTo>
                <a:cubicBezTo>
                  <a:pt x="3814" y="15947"/>
                  <a:pt x="3844" y="15877"/>
                  <a:pt x="3913" y="15806"/>
                </a:cubicBezTo>
                <a:cubicBezTo>
                  <a:pt x="3965" y="15752"/>
                  <a:pt x="4024" y="15678"/>
                  <a:pt x="4040" y="15639"/>
                </a:cubicBezTo>
                <a:cubicBezTo>
                  <a:pt x="4085" y="15535"/>
                  <a:pt x="4076" y="15367"/>
                  <a:pt x="4024" y="15315"/>
                </a:cubicBezTo>
                <a:cubicBezTo>
                  <a:pt x="3985" y="15276"/>
                  <a:pt x="3987" y="15235"/>
                  <a:pt x="4042" y="15024"/>
                </a:cubicBezTo>
                <a:cubicBezTo>
                  <a:pt x="4078" y="14889"/>
                  <a:pt x="4124" y="14726"/>
                  <a:pt x="4144" y="14663"/>
                </a:cubicBezTo>
                <a:lnTo>
                  <a:pt x="4183" y="14547"/>
                </a:lnTo>
                <a:lnTo>
                  <a:pt x="4426" y="14556"/>
                </a:lnTo>
                <a:cubicBezTo>
                  <a:pt x="4978" y="14573"/>
                  <a:pt x="5621" y="14462"/>
                  <a:pt x="6020" y="14282"/>
                </a:cubicBezTo>
                <a:cubicBezTo>
                  <a:pt x="6094" y="14249"/>
                  <a:pt x="6139" y="14230"/>
                  <a:pt x="6177" y="14235"/>
                </a:cubicBezTo>
                <a:close/>
                <a:moveTo>
                  <a:pt x="17571" y="14397"/>
                </a:moveTo>
                <a:cubicBezTo>
                  <a:pt x="17589" y="14398"/>
                  <a:pt x="17602" y="14406"/>
                  <a:pt x="17619" y="14422"/>
                </a:cubicBezTo>
                <a:cubicBezTo>
                  <a:pt x="17642" y="14443"/>
                  <a:pt x="17750" y="14727"/>
                  <a:pt x="17859" y="15052"/>
                </a:cubicBezTo>
                <a:cubicBezTo>
                  <a:pt x="17968" y="15377"/>
                  <a:pt x="18086" y="15712"/>
                  <a:pt x="18120" y="15796"/>
                </a:cubicBezTo>
                <a:lnTo>
                  <a:pt x="18181" y="15947"/>
                </a:lnTo>
                <a:lnTo>
                  <a:pt x="18052" y="15994"/>
                </a:lnTo>
                <a:cubicBezTo>
                  <a:pt x="17906" y="16046"/>
                  <a:pt x="17859" y="16104"/>
                  <a:pt x="17859" y="16233"/>
                </a:cubicBezTo>
                <a:cubicBezTo>
                  <a:pt x="17859" y="16352"/>
                  <a:pt x="17961" y="16438"/>
                  <a:pt x="18102" y="16438"/>
                </a:cubicBezTo>
                <a:cubicBezTo>
                  <a:pt x="18204" y="16438"/>
                  <a:pt x="18222" y="16451"/>
                  <a:pt x="18295" y="16580"/>
                </a:cubicBezTo>
                <a:cubicBezTo>
                  <a:pt x="18339" y="16657"/>
                  <a:pt x="18423" y="16754"/>
                  <a:pt x="18481" y="16796"/>
                </a:cubicBezTo>
                <a:lnTo>
                  <a:pt x="18588" y="16873"/>
                </a:lnTo>
                <a:lnTo>
                  <a:pt x="18379" y="17046"/>
                </a:lnTo>
                <a:cubicBezTo>
                  <a:pt x="18141" y="17244"/>
                  <a:pt x="17811" y="17398"/>
                  <a:pt x="17524" y="17445"/>
                </a:cubicBezTo>
                <a:cubicBezTo>
                  <a:pt x="17315" y="17479"/>
                  <a:pt x="17316" y="17479"/>
                  <a:pt x="17143" y="17449"/>
                </a:cubicBezTo>
                <a:cubicBezTo>
                  <a:pt x="16941" y="17414"/>
                  <a:pt x="16916" y="17376"/>
                  <a:pt x="16995" y="17240"/>
                </a:cubicBezTo>
                <a:cubicBezTo>
                  <a:pt x="17059" y="17131"/>
                  <a:pt x="17060" y="17119"/>
                  <a:pt x="17011" y="17027"/>
                </a:cubicBezTo>
                <a:cubicBezTo>
                  <a:pt x="16943" y="16901"/>
                  <a:pt x="16765" y="16846"/>
                  <a:pt x="16589" y="16898"/>
                </a:cubicBezTo>
                <a:cubicBezTo>
                  <a:pt x="16386" y="16958"/>
                  <a:pt x="16358" y="17098"/>
                  <a:pt x="16519" y="17268"/>
                </a:cubicBezTo>
                <a:cubicBezTo>
                  <a:pt x="16581" y="17335"/>
                  <a:pt x="16591" y="17359"/>
                  <a:pt x="16560" y="17382"/>
                </a:cubicBezTo>
                <a:cubicBezTo>
                  <a:pt x="16415" y="17488"/>
                  <a:pt x="16010" y="17430"/>
                  <a:pt x="15552" y="17234"/>
                </a:cubicBezTo>
                <a:cubicBezTo>
                  <a:pt x="15257" y="17108"/>
                  <a:pt x="14768" y="16802"/>
                  <a:pt x="14679" y="16689"/>
                </a:cubicBezTo>
                <a:cubicBezTo>
                  <a:pt x="14635" y="16633"/>
                  <a:pt x="14637" y="16619"/>
                  <a:pt x="14693" y="16541"/>
                </a:cubicBezTo>
                <a:cubicBezTo>
                  <a:pt x="14744" y="16468"/>
                  <a:pt x="14776" y="16455"/>
                  <a:pt x="14890" y="16452"/>
                </a:cubicBezTo>
                <a:cubicBezTo>
                  <a:pt x="14996" y="16450"/>
                  <a:pt x="15044" y="16431"/>
                  <a:pt x="15103" y="16369"/>
                </a:cubicBezTo>
                <a:cubicBezTo>
                  <a:pt x="15244" y="16223"/>
                  <a:pt x="15183" y="16051"/>
                  <a:pt x="14978" y="16014"/>
                </a:cubicBezTo>
                <a:cubicBezTo>
                  <a:pt x="14926" y="16005"/>
                  <a:pt x="14876" y="15978"/>
                  <a:pt x="14867" y="15958"/>
                </a:cubicBezTo>
                <a:cubicBezTo>
                  <a:pt x="14858" y="15937"/>
                  <a:pt x="14890" y="15787"/>
                  <a:pt x="14938" y="15623"/>
                </a:cubicBezTo>
                <a:cubicBezTo>
                  <a:pt x="14985" y="15460"/>
                  <a:pt x="15070" y="15168"/>
                  <a:pt x="15126" y="14975"/>
                </a:cubicBezTo>
                <a:cubicBezTo>
                  <a:pt x="15182" y="14782"/>
                  <a:pt x="15237" y="14617"/>
                  <a:pt x="15248" y="14606"/>
                </a:cubicBezTo>
                <a:cubicBezTo>
                  <a:pt x="15260" y="14596"/>
                  <a:pt x="15304" y="14605"/>
                  <a:pt x="15346" y="14628"/>
                </a:cubicBezTo>
                <a:cubicBezTo>
                  <a:pt x="15473" y="14700"/>
                  <a:pt x="15611" y="14712"/>
                  <a:pt x="15750" y="14663"/>
                </a:cubicBezTo>
                <a:cubicBezTo>
                  <a:pt x="15865" y="14622"/>
                  <a:pt x="15887" y="14623"/>
                  <a:pt x="15972" y="14663"/>
                </a:cubicBezTo>
                <a:cubicBezTo>
                  <a:pt x="16024" y="14687"/>
                  <a:pt x="16150" y="14705"/>
                  <a:pt x="16251" y="14705"/>
                </a:cubicBezTo>
                <a:cubicBezTo>
                  <a:pt x="16399" y="14706"/>
                  <a:pt x="16452" y="14692"/>
                  <a:pt x="16528" y="14635"/>
                </a:cubicBezTo>
                <a:cubicBezTo>
                  <a:pt x="16604" y="14578"/>
                  <a:pt x="16645" y="14568"/>
                  <a:pt x="16739" y="14582"/>
                </a:cubicBezTo>
                <a:cubicBezTo>
                  <a:pt x="16894" y="14604"/>
                  <a:pt x="17008" y="14575"/>
                  <a:pt x="17088" y="14493"/>
                </a:cubicBezTo>
                <a:cubicBezTo>
                  <a:pt x="17143" y="14436"/>
                  <a:pt x="17176" y="14428"/>
                  <a:pt x="17292" y="14440"/>
                </a:cubicBezTo>
                <a:cubicBezTo>
                  <a:pt x="17370" y="14448"/>
                  <a:pt x="17462" y="14439"/>
                  <a:pt x="17503" y="14420"/>
                </a:cubicBezTo>
                <a:cubicBezTo>
                  <a:pt x="17532" y="14406"/>
                  <a:pt x="17554" y="14397"/>
                  <a:pt x="17571" y="14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tivos específicos de la sesión"/>
          <p:cNvSpPr txBox="1"/>
          <p:nvPr>
            <p:ph type="title"/>
          </p:nvPr>
        </p:nvSpPr>
        <p:spPr>
          <a:xfrm>
            <a:off x="364055" y="1573239"/>
            <a:ext cx="4281663" cy="376383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defTabSz="502412">
              <a:defRPr sz="5848">
                <a:solidFill>
                  <a:srgbClr val="FFFFFF"/>
                </a:solidFill>
              </a:defRPr>
            </a:lvl1pPr>
          </a:lstStyle>
          <a:p>
            <a:pPr/>
            <a:r>
              <a:t>Objetivos específicos de la sesión</a:t>
            </a:r>
          </a:p>
        </p:txBody>
      </p:sp>
      <p:sp>
        <p:nvSpPr>
          <p:cNvPr id="137" name="Sumando los generales a la asignatura, de forma mas específica son:…"/>
          <p:cNvSpPr txBox="1"/>
          <p:nvPr>
            <p:ph type="body" idx="1"/>
          </p:nvPr>
        </p:nvSpPr>
        <p:spPr>
          <a:xfrm>
            <a:off x="4432954" y="222493"/>
            <a:ext cx="7940722" cy="774295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6"/>
                </a:solidFill>
              </a:defRPr>
            </a:pPr>
            <a:r>
              <a:t>Sumando los generales a la asignatura, de forma mas específica son:</a:t>
            </a:r>
          </a:p>
          <a:p>
            <a:pPr lvl="2">
              <a:defRPr>
                <a:solidFill>
                  <a:schemeClr val="accent6"/>
                </a:solidFill>
              </a:defRPr>
            </a:pPr>
            <a:r>
              <a:t>Saber hacer y manipular una marioneta.</a:t>
            </a:r>
          </a:p>
          <a:p>
            <a:pPr lvl="2">
              <a:defRPr>
                <a:solidFill>
                  <a:schemeClr val="accent6"/>
                </a:solidFill>
              </a:defRPr>
            </a:pPr>
            <a:r>
              <a:t>Actuar y participar en un marco social como es en este caso el teatro de marionetas, que fomente la confianza entre compañeros y en sí mismos.</a:t>
            </a:r>
          </a:p>
          <a:p>
            <a:pPr lvl="2">
              <a:defRPr>
                <a:solidFill>
                  <a:schemeClr val="accent6"/>
                </a:solidFill>
              </a:defRPr>
            </a:pPr>
            <a:r>
              <a:t>Poner en práctica las técnicas de recortar y pegar.</a:t>
            </a:r>
          </a:p>
        </p:txBody>
      </p:sp>
      <p:pic>
        <p:nvPicPr>
          <p:cNvPr id="13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11200" t="1960" r="8988" b="0"/>
          <a:stretch>
            <a:fillRect/>
          </a:stretch>
        </p:blipFill>
        <p:spPr>
          <a:xfrm>
            <a:off x="1117201" y="5284607"/>
            <a:ext cx="2660656" cy="424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85" fill="norm" stroke="1" extrusionOk="0">
                <a:moveTo>
                  <a:pt x="11096" y="1"/>
                </a:moveTo>
                <a:cubicBezTo>
                  <a:pt x="11036" y="14"/>
                  <a:pt x="10999" y="83"/>
                  <a:pt x="11012" y="154"/>
                </a:cubicBezTo>
                <a:cubicBezTo>
                  <a:pt x="11093" y="597"/>
                  <a:pt x="11054" y="3938"/>
                  <a:pt x="10967" y="3993"/>
                </a:cubicBezTo>
                <a:cubicBezTo>
                  <a:pt x="10804" y="4095"/>
                  <a:pt x="9506" y="3879"/>
                  <a:pt x="9292" y="3714"/>
                </a:cubicBezTo>
                <a:cubicBezTo>
                  <a:pt x="9192" y="3637"/>
                  <a:pt x="9082" y="3601"/>
                  <a:pt x="9050" y="3634"/>
                </a:cubicBezTo>
                <a:cubicBezTo>
                  <a:pt x="9018" y="3666"/>
                  <a:pt x="8733" y="3639"/>
                  <a:pt x="8419" y="3573"/>
                </a:cubicBezTo>
                <a:cubicBezTo>
                  <a:pt x="8104" y="3507"/>
                  <a:pt x="7397" y="3439"/>
                  <a:pt x="6846" y="3422"/>
                </a:cubicBezTo>
                <a:cubicBezTo>
                  <a:pt x="6296" y="3404"/>
                  <a:pt x="5779" y="3356"/>
                  <a:pt x="5696" y="3313"/>
                </a:cubicBezTo>
                <a:cubicBezTo>
                  <a:pt x="5581" y="3253"/>
                  <a:pt x="5531" y="3260"/>
                  <a:pt x="5480" y="3343"/>
                </a:cubicBezTo>
                <a:cubicBezTo>
                  <a:pt x="5380" y="3507"/>
                  <a:pt x="4745" y="3447"/>
                  <a:pt x="4598" y="3260"/>
                </a:cubicBezTo>
                <a:cubicBezTo>
                  <a:pt x="4482" y="3114"/>
                  <a:pt x="4480" y="3114"/>
                  <a:pt x="4369" y="3299"/>
                </a:cubicBezTo>
                <a:cubicBezTo>
                  <a:pt x="4298" y="3417"/>
                  <a:pt x="3962" y="3605"/>
                  <a:pt x="3454" y="3815"/>
                </a:cubicBezTo>
                <a:cubicBezTo>
                  <a:pt x="3013" y="3997"/>
                  <a:pt x="2514" y="4217"/>
                  <a:pt x="2346" y="4303"/>
                </a:cubicBezTo>
                <a:cubicBezTo>
                  <a:pt x="1961" y="4501"/>
                  <a:pt x="1858" y="4502"/>
                  <a:pt x="1737" y="4301"/>
                </a:cubicBezTo>
                <a:cubicBezTo>
                  <a:pt x="1612" y="4095"/>
                  <a:pt x="1250" y="4036"/>
                  <a:pt x="809" y="4152"/>
                </a:cubicBezTo>
                <a:cubicBezTo>
                  <a:pt x="353" y="4272"/>
                  <a:pt x="110" y="4501"/>
                  <a:pt x="110" y="4808"/>
                </a:cubicBezTo>
                <a:cubicBezTo>
                  <a:pt x="110" y="5122"/>
                  <a:pt x="320" y="5238"/>
                  <a:pt x="783" y="5179"/>
                </a:cubicBezTo>
                <a:cubicBezTo>
                  <a:pt x="977" y="5154"/>
                  <a:pt x="1294" y="5117"/>
                  <a:pt x="1486" y="5096"/>
                </a:cubicBezTo>
                <a:cubicBezTo>
                  <a:pt x="1677" y="5075"/>
                  <a:pt x="1890" y="5015"/>
                  <a:pt x="1959" y="4963"/>
                </a:cubicBezTo>
                <a:cubicBezTo>
                  <a:pt x="2028" y="4911"/>
                  <a:pt x="2242" y="4868"/>
                  <a:pt x="2436" y="4868"/>
                </a:cubicBezTo>
                <a:cubicBezTo>
                  <a:pt x="2630" y="4868"/>
                  <a:pt x="2852" y="4821"/>
                  <a:pt x="2929" y="4763"/>
                </a:cubicBezTo>
                <a:cubicBezTo>
                  <a:pt x="3006" y="4705"/>
                  <a:pt x="3192" y="4667"/>
                  <a:pt x="3348" y="4679"/>
                </a:cubicBezTo>
                <a:cubicBezTo>
                  <a:pt x="3623" y="4699"/>
                  <a:pt x="3625" y="4707"/>
                  <a:pt x="3602" y="5209"/>
                </a:cubicBezTo>
                <a:cubicBezTo>
                  <a:pt x="3589" y="5489"/>
                  <a:pt x="3526" y="5858"/>
                  <a:pt x="3460" y="6030"/>
                </a:cubicBezTo>
                <a:cubicBezTo>
                  <a:pt x="3395" y="6202"/>
                  <a:pt x="3337" y="6439"/>
                  <a:pt x="3332" y="6559"/>
                </a:cubicBezTo>
                <a:cubicBezTo>
                  <a:pt x="3326" y="6678"/>
                  <a:pt x="3279" y="6794"/>
                  <a:pt x="3225" y="6815"/>
                </a:cubicBezTo>
                <a:cubicBezTo>
                  <a:pt x="3125" y="6854"/>
                  <a:pt x="1889" y="6595"/>
                  <a:pt x="1666" y="6488"/>
                </a:cubicBezTo>
                <a:cubicBezTo>
                  <a:pt x="1538" y="6427"/>
                  <a:pt x="1192" y="6480"/>
                  <a:pt x="1192" y="6561"/>
                </a:cubicBezTo>
                <a:cubicBezTo>
                  <a:pt x="1192" y="6587"/>
                  <a:pt x="1544" y="6773"/>
                  <a:pt x="1975" y="6974"/>
                </a:cubicBezTo>
                <a:cubicBezTo>
                  <a:pt x="2850" y="7382"/>
                  <a:pt x="3573" y="7790"/>
                  <a:pt x="3573" y="7874"/>
                </a:cubicBezTo>
                <a:cubicBezTo>
                  <a:pt x="3573" y="7904"/>
                  <a:pt x="3790" y="8098"/>
                  <a:pt x="4056" y="8304"/>
                </a:cubicBezTo>
                <a:lnTo>
                  <a:pt x="4543" y="8677"/>
                </a:lnTo>
                <a:lnTo>
                  <a:pt x="4482" y="9814"/>
                </a:lnTo>
                <a:cubicBezTo>
                  <a:pt x="4448" y="10440"/>
                  <a:pt x="4386" y="10973"/>
                  <a:pt x="4343" y="11001"/>
                </a:cubicBezTo>
                <a:cubicBezTo>
                  <a:pt x="4300" y="11028"/>
                  <a:pt x="3986" y="11084"/>
                  <a:pt x="3644" y="11124"/>
                </a:cubicBezTo>
                <a:cubicBezTo>
                  <a:pt x="3302" y="11163"/>
                  <a:pt x="2824" y="11239"/>
                  <a:pt x="2581" y="11293"/>
                </a:cubicBezTo>
                <a:cubicBezTo>
                  <a:pt x="1902" y="11443"/>
                  <a:pt x="1637" y="11422"/>
                  <a:pt x="1505" y="11204"/>
                </a:cubicBezTo>
                <a:cubicBezTo>
                  <a:pt x="1443" y="11102"/>
                  <a:pt x="1226" y="10804"/>
                  <a:pt x="1022" y="10543"/>
                </a:cubicBezTo>
                <a:cubicBezTo>
                  <a:pt x="817" y="10281"/>
                  <a:pt x="577" y="9936"/>
                  <a:pt x="490" y="9776"/>
                </a:cubicBezTo>
                <a:cubicBezTo>
                  <a:pt x="330" y="9483"/>
                  <a:pt x="0" y="9131"/>
                  <a:pt x="0" y="9254"/>
                </a:cubicBezTo>
                <a:cubicBezTo>
                  <a:pt x="1" y="9409"/>
                  <a:pt x="328" y="11255"/>
                  <a:pt x="442" y="11743"/>
                </a:cubicBezTo>
                <a:lnTo>
                  <a:pt x="567" y="12275"/>
                </a:lnTo>
                <a:lnTo>
                  <a:pt x="1176" y="12273"/>
                </a:lnTo>
                <a:cubicBezTo>
                  <a:pt x="1512" y="12273"/>
                  <a:pt x="2288" y="12232"/>
                  <a:pt x="2903" y="12181"/>
                </a:cubicBezTo>
                <a:cubicBezTo>
                  <a:pt x="3518" y="12130"/>
                  <a:pt x="4102" y="12098"/>
                  <a:pt x="4201" y="12110"/>
                </a:cubicBezTo>
                <a:cubicBezTo>
                  <a:pt x="4301" y="12122"/>
                  <a:pt x="4515" y="12149"/>
                  <a:pt x="4675" y="12171"/>
                </a:cubicBezTo>
                <a:cubicBezTo>
                  <a:pt x="5064" y="12222"/>
                  <a:pt x="6176" y="12790"/>
                  <a:pt x="6695" y="13201"/>
                </a:cubicBezTo>
                <a:cubicBezTo>
                  <a:pt x="7863" y="14129"/>
                  <a:pt x="8811" y="15354"/>
                  <a:pt x="9140" y="16366"/>
                </a:cubicBezTo>
                <a:cubicBezTo>
                  <a:pt x="9570" y="17688"/>
                  <a:pt x="9435" y="17775"/>
                  <a:pt x="6031" y="18402"/>
                </a:cubicBezTo>
                <a:cubicBezTo>
                  <a:pt x="5186" y="18558"/>
                  <a:pt x="4431" y="18715"/>
                  <a:pt x="4356" y="18751"/>
                </a:cubicBezTo>
                <a:cubicBezTo>
                  <a:pt x="4029" y="18907"/>
                  <a:pt x="4301" y="19491"/>
                  <a:pt x="5329" y="20851"/>
                </a:cubicBezTo>
                <a:lnTo>
                  <a:pt x="5883" y="21585"/>
                </a:lnTo>
                <a:lnTo>
                  <a:pt x="5903" y="21585"/>
                </a:lnTo>
                <a:lnTo>
                  <a:pt x="5935" y="21171"/>
                </a:lnTo>
                <a:cubicBezTo>
                  <a:pt x="5953" y="20932"/>
                  <a:pt x="5914" y="20494"/>
                  <a:pt x="5851" y="20199"/>
                </a:cubicBezTo>
                <a:cubicBezTo>
                  <a:pt x="5774" y="19838"/>
                  <a:pt x="5774" y="19635"/>
                  <a:pt x="5848" y="19580"/>
                </a:cubicBezTo>
                <a:cubicBezTo>
                  <a:pt x="5908" y="19535"/>
                  <a:pt x="6259" y="19477"/>
                  <a:pt x="6631" y="19453"/>
                </a:cubicBezTo>
                <a:cubicBezTo>
                  <a:pt x="7002" y="19428"/>
                  <a:pt x="7576" y="19362"/>
                  <a:pt x="7903" y="19304"/>
                </a:cubicBezTo>
                <a:cubicBezTo>
                  <a:pt x="8231" y="19245"/>
                  <a:pt x="8693" y="19167"/>
                  <a:pt x="8931" y="19130"/>
                </a:cubicBezTo>
                <a:cubicBezTo>
                  <a:pt x="9169" y="19093"/>
                  <a:pt x="9616" y="18968"/>
                  <a:pt x="9923" y="18852"/>
                </a:cubicBezTo>
                <a:cubicBezTo>
                  <a:pt x="10409" y="18668"/>
                  <a:pt x="10504" y="18595"/>
                  <a:pt x="10651" y="18295"/>
                </a:cubicBezTo>
                <a:cubicBezTo>
                  <a:pt x="10980" y="17624"/>
                  <a:pt x="11054" y="17262"/>
                  <a:pt x="11028" y="16498"/>
                </a:cubicBezTo>
                <a:lnTo>
                  <a:pt x="11002" y="15725"/>
                </a:lnTo>
                <a:lnTo>
                  <a:pt x="11321" y="15640"/>
                </a:lnTo>
                <a:cubicBezTo>
                  <a:pt x="11496" y="15593"/>
                  <a:pt x="11887" y="15452"/>
                  <a:pt x="12194" y="15326"/>
                </a:cubicBezTo>
                <a:cubicBezTo>
                  <a:pt x="12502" y="15199"/>
                  <a:pt x="12948" y="15023"/>
                  <a:pt x="13184" y="14934"/>
                </a:cubicBezTo>
                <a:cubicBezTo>
                  <a:pt x="13529" y="14804"/>
                  <a:pt x="13692" y="14668"/>
                  <a:pt x="14024" y="14222"/>
                </a:cubicBezTo>
                <a:cubicBezTo>
                  <a:pt x="14474" y="13619"/>
                  <a:pt x="14790" y="13121"/>
                  <a:pt x="14955" y="12752"/>
                </a:cubicBezTo>
                <a:cubicBezTo>
                  <a:pt x="15014" y="12621"/>
                  <a:pt x="15156" y="12383"/>
                  <a:pt x="15271" y="12225"/>
                </a:cubicBezTo>
                <a:cubicBezTo>
                  <a:pt x="15386" y="12067"/>
                  <a:pt x="15481" y="11916"/>
                  <a:pt x="15481" y="11890"/>
                </a:cubicBezTo>
                <a:cubicBezTo>
                  <a:pt x="15481" y="11752"/>
                  <a:pt x="15877" y="11596"/>
                  <a:pt x="16228" y="11596"/>
                </a:cubicBezTo>
                <a:cubicBezTo>
                  <a:pt x="16813" y="11595"/>
                  <a:pt x="17369" y="11482"/>
                  <a:pt x="18580" y="11118"/>
                </a:cubicBezTo>
                <a:cubicBezTo>
                  <a:pt x="19781" y="10756"/>
                  <a:pt x="20206" y="10508"/>
                  <a:pt x="20709" y="9881"/>
                </a:cubicBezTo>
                <a:cubicBezTo>
                  <a:pt x="21055" y="9450"/>
                  <a:pt x="21469" y="8444"/>
                  <a:pt x="21376" y="8261"/>
                </a:cubicBezTo>
                <a:cubicBezTo>
                  <a:pt x="21333" y="8175"/>
                  <a:pt x="21370" y="8115"/>
                  <a:pt x="21483" y="8088"/>
                </a:cubicBezTo>
                <a:cubicBezTo>
                  <a:pt x="21561" y="8069"/>
                  <a:pt x="21600" y="8056"/>
                  <a:pt x="21599" y="8039"/>
                </a:cubicBezTo>
                <a:cubicBezTo>
                  <a:pt x="21597" y="8022"/>
                  <a:pt x="21556" y="8001"/>
                  <a:pt x="21473" y="7963"/>
                </a:cubicBezTo>
                <a:cubicBezTo>
                  <a:pt x="21350" y="7906"/>
                  <a:pt x="21316" y="7836"/>
                  <a:pt x="21370" y="7749"/>
                </a:cubicBezTo>
                <a:cubicBezTo>
                  <a:pt x="21518" y="7512"/>
                  <a:pt x="21551" y="6406"/>
                  <a:pt x="21415" y="6244"/>
                </a:cubicBezTo>
                <a:cubicBezTo>
                  <a:pt x="21345" y="6160"/>
                  <a:pt x="21250" y="6093"/>
                  <a:pt x="21206" y="6093"/>
                </a:cubicBezTo>
                <a:cubicBezTo>
                  <a:pt x="21098" y="6093"/>
                  <a:pt x="20922" y="6454"/>
                  <a:pt x="20832" y="6857"/>
                </a:cubicBezTo>
                <a:cubicBezTo>
                  <a:pt x="20792" y="7035"/>
                  <a:pt x="20720" y="7196"/>
                  <a:pt x="20674" y="7214"/>
                </a:cubicBezTo>
                <a:cubicBezTo>
                  <a:pt x="20441" y="7304"/>
                  <a:pt x="20097" y="6648"/>
                  <a:pt x="19762" y="5479"/>
                </a:cubicBezTo>
                <a:cubicBezTo>
                  <a:pt x="19736" y="5386"/>
                  <a:pt x="19579" y="4916"/>
                  <a:pt x="19414" y="4434"/>
                </a:cubicBezTo>
                <a:lnTo>
                  <a:pt x="19115" y="3561"/>
                </a:lnTo>
                <a:lnTo>
                  <a:pt x="19437" y="3400"/>
                </a:lnTo>
                <a:cubicBezTo>
                  <a:pt x="19828" y="3203"/>
                  <a:pt x="20041" y="3196"/>
                  <a:pt x="20297" y="3373"/>
                </a:cubicBezTo>
                <a:cubicBezTo>
                  <a:pt x="20497" y="3512"/>
                  <a:pt x="20842" y="3550"/>
                  <a:pt x="21077" y="3456"/>
                </a:cubicBezTo>
                <a:cubicBezTo>
                  <a:pt x="21227" y="3396"/>
                  <a:pt x="21541" y="2952"/>
                  <a:pt x="21541" y="2800"/>
                </a:cubicBezTo>
                <a:cubicBezTo>
                  <a:pt x="21541" y="2534"/>
                  <a:pt x="20761" y="2326"/>
                  <a:pt x="20358" y="2486"/>
                </a:cubicBezTo>
                <a:cubicBezTo>
                  <a:pt x="20256" y="2527"/>
                  <a:pt x="20071" y="2506"/>
                  <a:pt x="19817" y="2425"/>
                </a:cubicBezTo>
                <a:cubicBezTo>
                  <a:pt x="18903" y="2135"/>
                  <a:pt x="17299" y="2068"/>
                  <a:pt x="15812" y="2258"/>
                </a:cubicBezTo>
                <a:cubicBezTo>
                  <a:pt x="15371" y="2314"/>
                  <a:pt x="14953" y="2347"/>
                  <a:pt x="14885" y="2330"/>
                </a:cubicBezTo>
                <a:cubicBezTo>
                  <a:pt x="14765" y="2302"/>
                  <a:pt x="14505" y="2374"/>
                  <a:pt x="13206" y="2796"/>
                </a:cubicBezTo>
                <a:cubicBezTo>
                  <a:pt x="12879" y="2903"/>
                  <a:pt x="12336" y="3157"/>
                  <a:pt x="12001" y="3359"/>
                </a:cubicBezTo>
                <a:cubicBezTo>
                  <a:pt x="11666" y="3562"/>
                  <a:pt x="11368" y="3702"/>
                  <a:pt x="11338" y="3670"/>
                </a:cubicBezTo>
                <a:cubicBezTo>
                  <a:pt x="11307" y="3638"/>
                  <a:pt x="11266" y="2794"/>
                  <a:pt x="11244" y="1794"/>
                </a:cubicBezTo>
                <a:cubicBezTo>
                  <a:pt x="11219" y="622"/>
                  <a:pt x="11166" y="-15"/>
                  <a:pt x="11096" y="1"/>
                </a:cubicBezTo>
                <a:close/>
                <a:moveTo>
                  <a:pt x="5587" y="561"/>
                </a:moveTo>
                <a:cubicBezTo>
                  <a:pt x="5533" y="583"/>
                  <a:pt x="5431" y="729"/>
                  <a:pt x="5422" y="826"/>
                </a:cubicBezTo>
                <a:cubicBezTo>
                  <a:pt x="5419" y="863"/>
                  <a:pt x="5465" y="847"/>
                  <a:pt x="5522" y="791"/>
                </a:cubicBezTo>
                <a:cubicBezTo>
                  <a:pt x="5580" y="735"/>
                  <a:pt x="5622" y="644"/>
                  <a:pt x="5619" y="588"/>
                </a:cubicBezTo>
                <a:cubicBezTo>
                  <a:pt x="5617" y="561"/>
                  <a:pt x="5605" y="554"/>
                  <a:pt x="5587" y="561"/>
                </a:cubicBezTo>
                <a:close/>
                <a:moveTo>
                  <a:pt x="5271" y="1239"/>
                </a:moveTo>
                <a:cubicBezTo>
                  <a:pt x="5234" y="1170"/>
                  <a:pt x="4701" y="2414"/>
                  <a:pt x="4575" y="2865"/>
                </a:cubicBezTo>
                <a:cubicBezTo>
                  <a:pt x="4476" y="3219"/>
                  <a:pt x="4671" y="2990"/>
                  <a:pt x="4820" y="2579"/>
                </a:cubicBezTo>
                <a:cubicBezTo>
                  <a:pt x="4898" y="2362"/>
                  <a:pt x="5040" y="1989"/>
                  <a:pt x="5136" y="1750"/>
                </a:cubicBezTo>
                <a:cubicBezTo>
                  <a:pt x="5231" y="1510"/>
                  <a:pt x="5293" y="1280"/>
                  <a:pt x="5271" y="1239"/>
                </a:cubicBezTo>
                <a:close/>
                <a:moveTo>
                  <a:pt x="5770" y="1241"/>
                </a:moveTo>
                <a:cubicBezTo>
                  <a:pt x="5761" y="1257"/>
                  <a:pt x="5754" y="1289"/>
                  <a:pt x="5754" y="1336"/>
                </a:cubicBezTo>
                <a:cubicBezTo>
                  <a:pt x="5754" y="1429"/>
                  <a:pt x="5779" y="1467"/>
                  <a:pt x="5809" y="1421"/>
                </a:cubicBezTo>
                <a:cubicBezTo>
                  <a:pt x="5839" y="1374"/>
                  <a:pt x="5839" y="1298"/>
                  <a:pt x="5809" y="1251"/>
                </a:cubicBezTo>
                <a:cubicBezTo>
                  <a:pt x="5794" y="1228"/>
                  <a:pt x="5780" y="1226"/>
                  <a:pt x="5770" y="1241"/>
                </a:cubicBezTo>
                <a:close/>
                <a:moveTo>
                  <a:pt x="5767" y="1633"/>
                </a:moveTo>
                <a:cubicBezTo>
                  <a:pt x="5756" y="1640"/>
                  <a:pt x="5747" y="1664"/>
                  <a:pt x="5745" y="1703"/>
                </a:cubicBezTo>
                <a:cubicBezTo>
                  <a:pt x="5740" y="1775"/>
                  <a:pt x="5767" y="1814"/>
                  <a:pt x="5803" y="1792"/>
                </a:cubicBezTo>
                <a:cubicBezTo>
                  <a:pt x="5839" y="1769"/>
                  <a:pt x="5844" y="1712"/>
                  <a:pt x="5812" y="1663"/>
                </a:cubicBezTo>
                <a:cubicBezTo>
                  <a:pt x="5795" y="1636"/>
                  <a:pt x="5779" y="1625"/>
                  <a:pt x="5767" y="1633"/>
                </a:cubicBezTo>
                <a:close/>
                <a:moveTo>
                  <a:pt x="9127" y="2260"/>
                </a:moveTo>
                <a:cubicBezTo>
                  <a:pt x="9118" y="2275"/>
                  <a:pt x="9111" y="2308"/>
                  <a:pt x="9111" y="2355"/>
                </a:cubicBezTo>
                <a:cubicBezTo>
                  <a:pt x="9111" y="2448"/>
                  <a:pt x="9136" y="2486"/>
                  <a:pt x="9166" y="2439"/>
                </a:cubicBezTo>
                <a:cubicBezTo>
                  <a:pt x="9196" y="2393"/>
                  <a:pt x="9196" y="2317"/>
                  <a:pt x="9166" y="2270"/>
                </a:cubicBezTo>
                <a:cubicBezTo>
                  <a:pt x="9151" y="2247"/>
                  <a:pt x="9137" y="2244"/>
                  <a:pt x="9127" y="2260"/>
                </a:cubicBezTo>
                <a:close/>
                <a:moveTo>
                  <a:pt x="5661" y="2395"/>
                </a:moveTo>
                <a:cubicBezTo>
                  <a:pt x="5651" y="2410"/>
                  <a:pt x="5645" y="2443"/>
                  <a:pt x="5645" y="2490"/>
                </a:cubicBezTo>
                <a:cubicBezTo>
                  <a:pt x="5645" y="2583"/>
                  <a:pt x="5670" y="2621"/>
                  <a:pt x="5700" y="2575"/>
                </a:cubicBezTo>
                <a:cubicBezTo>
                  <a:pt x="5730" y="2528"/>
                  <a:pt x="5730" y="2452"/>
                  <a:pt x="5700" y="2405"/>
                </a:cubicBezTo>
                <a:cubicBezTo>
                  <a:pt x="5685" y="2382"/>
                  <a:pt x="5671" y="2380"/>
                  <a:pt x="5661" y="23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rcRect l="17768" t="16941" r="17325" b="24603"/>
          <a:stretch>
            <a:fillRect/>
          </a:stretch>
        </p:blipFill>
        <p:spPr>
          <a:xfrm>
            <a:off x="8605637" y="7288959"/>
            <a:ext cx="1728956" cy="1686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8" h="21293" fill="norm" stroke="1" extrusionOk="0">
                <a:moveTo>
                  <a:pt x="9351" y="2"/>
                </a:moveTo>
                <a:cubicBezTo>
                  <a:pt x="8998" y="28"/>
                  <a:pt x="8428" y="347"/>
                  <a:pt x="7939" y="823"/>
                </a:cubicBezTo>
                <a:lnTo>
                  <a:pt x="7289" y="1460"/>
                </a:lnTo>
                <a:lnTo>
                  <a:pt x="7233" y="4465"/>
                </a:lnTo>
                <a:lnTo>
                  <a:pt x="7176" y="7471"/>
                </a:lnTo>
                <a:lnTo>
                  <a:pt x="5858" y="8508"/>
                </a:lnTo>
                <a:cubicBezTo>
                  <a:pt x="5000" y="9184"/>
                  <a:pt x="4572" y="9639"/>
                  <a:pt x="4634" y="9811"/>
                </a:cubicBezTo>
                <a:cubicBezTo>
                  <a:pt x="4694" y="9976"/>
                  <a:pt x="4449" y="10279"/>
                  <a:pt x="3980" y="10622"/>
                </a:cubicBezTo>
                <a:cubicBezTo>
                  <a:pt x="3293" y="11125"/>
                  <a:pt x="3176" y="11155"/>
                  <a:pt x="2535" y="10973"/>
                </a:cubicBezTo>
                <a:cubicBezTo>
                  <a:pt x="1958" y="10809"/>
                  <a:pt x="1719" y="10828"/>
                  <a:pt x="1174" y="11103"/>
                </a:cubicBezTo>
                <a:cubicBezTo>
                  <a:pt x="-858" y="12130"/>
                  <a:pt x="-82" y="15311"/>
                  <a:pt x="2200" y="15311"/>
                </a:cubicBezTo>
                <a:cubicBezTo>
                  <a:pt x="3247" y="15311"/>
                  <a:pt x="4215" y="14207"/>
                  <a:pt x="4215" y="13017"/>
                </a:cubicBezTo>
                <a:cubicBezTo>
                  <a:pt x="4215" y="12479"/>
                  <a:pt x="5431" y="11507"/>
                  <a:pt x="5877" y="11689"/>
                </a:cubicBezTo>
                <a:cubicBezTo>
                  <a:pt x="6027" y="11751"/>
                  <a:pt x="6346" y="11663"/>
                  <a:pt x="6588" y="11494"/>
                </a:cubicBezTo>
                <a:cubicBezTo>
                  <a:pt x="7014" y="11197"/>
                  <a:pt x="7032" y="11205"/>
                  <a:pt x="7200" y="11674"/>
                </a:cubicBezTo>
                <a:cubicBezTo>
                  <a:pt x="7295" y="11941"/>
                  <a:pt x="7374" y="12231"/>
                  <a:pt x="7374" y="12316"/>
                </a:cubicBezTo>
                <a:cubicBezTo>
                  <a:pt x="7374" y="12401"/>
                  <a:pt x="7484" y="12516"/>
                  <a:pt x="7619" y="12571"/>
                </a:cubicBezTo>
                <a:cubicBezTo>
                  <a:pt x="7765" y="12631"/>
                  <a:pt x="7894" y="13031"/>
                  <a:pt x="7939" y="13568"/>
                </a:cubicBezTo>
                <a:cubicBezTo>
                  <a:pt x="8008" y="14390"/>
                  <a:pt x="7964" y="14519"/>
                  <a:pt x="7445" y="15041"/>
                </a:cubicBezTo>
                <a:cubicBezTo>
                  <a:pt x="6341" y="16150"/>
                  <a:pt x="6568" y="17963"/>
                  <a:pt x="7901" y="18708"/>
                </a:cubicBezTo>
                <a:cubicBezTo>
                  <a:pt x="8644" y="19123"/>
                  <a:pt x="8767" y="19126"/>
                  <a:pt x="9619" y="18763"/>
                </a:cubicBezTo>
                <a:cubicBezTo>
                  <a:pt x="10429" y="18418"/>
                  <a:pt x="10886" y="17661"/>
                  <a:pt x="10886" y="16664"/>
                </a:cubicBezTo>
                <a:cubicBezTo>
                  <a:pt x="10886" y="16068"/>
                  <a:pt x="10751" y="15761"/>
                  <a:pt x="10184" y="15076"/>
                </a:cubicBezTo>
                <a:cubicBezTo>
                  <a:pt x="9423" y="14155"/>
                  <a:pt x="9238" y="13146"/>
                  <a:pt x="9747" y="12696"/>
                </a:cubicBezTo>
                <a:cubicBezTo>
                  <a:pt x="9946" y="12521"/>
                  <a:pt x="10010" y="12047"/>
                  <a:pt x="10010" y="10748"/>
                </a:cubicBezTo>
                <a:lnTo>
                  <a:pt x="10010" y="9029"/>
                </a:lnTo>
                <a:lnTo>
                  <a:pt x="11860" y="7652"/>
                </a:lnTo>
                <a:cubicBezTo>
                  <a:pt x="12880" y="6896"/>
                  <a:pt x="13907" y="6041"/>
                  <a:pt x="14139" y="5748"/>
                </a:cubicBezTo>
                <a:cubicBezTo>
                  <a:pt x="14831" y="4872"/>
                  <a:pt x="14919" y="3561"/>
                  <a:pt x="14346" y="2727"/>
                </a:cubicBezTo>
                <a:cubicBezTo>
                  <a:pt x="14119" y="2397"/>
                  <a:pt x="14027" y="2435"/>
                  <a:pt x="12627" y="3458"/>
                </a:cubicBezTo>
                <a:cubicBezTo>
                  <a:pt x="11814" y="4053"/>
                  <a:pt x="10959" y="4696"/>
                  <a:pt x="10726" y="4886"/>
                </a:cubicBezTo>
                <a:cubicBezTo>
                  <a:pt x="10422" y="5133"/>
                  <a:pt x="10244" y="5175"/>
                  <a:pt x="10109" y="5032"/>
                </a:cubicBezTo>
                <a:cubicBezTo>
                  <a:pt x="10005" y="4921"/>
                  <a:pt x="9880" y="3796"/>
                  <a:pt x="9831" y="2522"/>
                </a:cubicBezTo>
                <a:cubicBezTo>
                  <a:pt x="9783" y="1251"/>
                  <a:pt x="9687" y="154"/>
                  <a:pt x="9619" y="82"/>
                </a:cubicBezTo>
                <a:cubicBezTo>
                  <a:pt x="9562" y="21"/>
                  <a:pt x="9469" y="-7"/>
                  <a:pt x="9351" y="2"/>
                </a:cubicBezTo>
                <a:close/>
                <a:moveTo>
                  <a:pt x="16040" y="6404"/>
                </a:moveTo>
                <a:cubicBezTo>
                  <a:pt x="15947" y="6381"/>
                  <a:pt x="15856" y="6403"/>
                  <a:pt x="15763" y="6464"/>
                </a:cubicBezTo>
                <a:cubicBezTo>
                  <a:pt x="15662" y="6530"/>
                  <a:pt x="15276" y="7281"/>
                  <a:pt x="14906" y="8133"/>
                </a:cubicBezTo>
                <a:cubicBezTo>
                  <a:pt x="14321" y="9480"/>
                  <a:pt x="14174" y="9689"/>
                  <a:pt x="13748" y="9741"/>
                </a:cubicBezTo>
                <a:cubicBezTo>
                  <a:pt x="13287" y="9797"/>
                  <a:pt x="13252" y="9861"/>
                  <a:pt x="13202" y="10803"/>
                </a:cubicBezTo>
                <a:cubicBezTo>
                  <a:pt x="13158" y="11626"/>
                  <a:pt x="13010" y="12025"/>
                  <a:pt x="12369" y="13042"/>
                </a:cubicBezTo>
                <a:lnTo>
                  <a:pt x="11587" y="14279"/>
                </a:lnTo>
                <a:lnTo>
                  <a:pt x="11587" y="17325"/>
                </a:lnTo>
                <a:cubicBezTo>
                  <a:pt x="11587" y="20310"/>
                  <a:pt x="11598" y="20383"/>
                  <a:pt x="12020" y="20832"/>
                </a:cubicBezTo>
                <a:cubicBezTo>
                  <a:pt x="12450" y="21289"/>
                  <a:pt x="12461" y="21288"/>
                  <a:pt x="16036" y="21288"/>
                </a:cubicBezTo>
                <a:cubicBezTo>
                  <a:pt x="20742" y="21288"/>
                  <a:pt x="20385" y="21593"/>
                  <a:pt x="20456" y="17516"/>
                </a:cubicBezTo>
                <a:lnTo>
                  <a:pt x="20508" y="14415"/>
                </a:lnTo>
                <a:lnTo>
                  <a:pt x="19693" y="13137"/>
                </a:lnTo>
                <a:cubicBezTo>
                  <a:pt x="19041" y="12111"/>
                  <a:pt x="18863" y="11651"/>
                  <a:pt x="18790" y="10828"/>
                </a:cubicBezTo>
                <a:cubicBezTo>
                  <a:pt x="18710" y="9933"/>
                  <a:pt x="18646" y="9794"/>
                  <a:pt x="18295" y="9741"/>
                </a:cubicBezTo>
                <a:cubicBezTo>
                  <a:pt x="17986" y="9694"/>
                  <a:pt x="17722" y="9318"/>
                  <a:pt x="17161" y="8113"/>
                </a:cubicBezTo>
                <a:cubicBezTo>
                  <a:pt x="16627" y="6968"/>
                  <a:pt x="16320" y="6475"/>
                  <a:pt x="16040" y="640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Metodología"/>
          <p:cNvSpPr txBox="1"/>
          <p:nvPr>
            <p:ph type="title"/>
          </p:nvPr>
        </p:nvSpPr>
        <p:spPr>
          <a:xfrm>
            <a:off x="-2080290" y="387045"/>
            <a:ext cx="10516138" cy="2313010"/>
          </a:xfrm>
          <a:prstGeom prst="rect">
            <a:avLst/>
          </a:prstGeom>
        </p:spPr>
        <p:txBody>
          <a:bodyPr/>
          <a:lstStyle>
            <a:lvl1pPr>
              <a:defRPr b="1" sz="6800" u="sng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Metodología</a:t>
            </a:r>
          </a:p>
        </p:txBody>
      </p:sp>
      <p:grpSp>
        <p:nvGrpSpPr>
          <p:cNvPr id="144" name="Va en función de los contenidos de la sesión y siguiendo los objetivos a conseguir en la misma y en la asignatura en general.…"/>
          <p:cNvGrpSpPr/>
          <p:nvPr/>
        </p:nvGrpSpPr>
        <p:grpSpPr>
          <a:xfrm>
            <a:off x="372839" y="2674686"/>
            <a:ext cx="12259122" cy="6131428"/>
            <a:chOff x="0" y="0"/>
            <a:chExt cx="12259120" cy="6131426"/>
          </a:xfrm>
        </p:grpSpPr>
        <p:sp>
          <p:nvSpPr>
            <p:cNvPr id="143" name="Va en función de los contenidos de la sesión y siguiendo los objetivos a conseguir en la misma y en la asignatura en general.…"/>
            <p:cNvSpPr txBox="1"/>
            <p:nvPr/>
          </p:nvSpPr>
          <p:spPr>
            <a:xfrm>
              <a:off x="53881" y="53881"/>
              <a:ext cx="12151359" cy="6023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33375" indent="-333375" algn="l">
                <a:lnSpc>
                  <a:spcPct val="150000"/>
                </a:lnSpc>
                <a:buSzPct val="145000"/>
                <a:buChar char="-"/>
                <a:defRPr b="0"/>
              </a:pPr>
              <a:r>
                <a:t>Va en función de los contenidos de la sesión y siguiendo los </a:t>
              </a:r>
              <a:r>
                <a:rPr b="1"/>
                <a:t>objetivos</a:t>
              </a:r>
              <a:r>
                <a:t> a conseguir en la misma y en la asignatura en general.</a:t>
              </a:r>
            </a:p>
            <a:p>
              <a:pPr marL="333375" indent="-333375" algn="l">
                <a:lnSpc>
                  <a:spcPct val="150000"/>
                </a:lnSpc>
                <a:buSzPct val="145000"/>
                <a:buChar char="-"/>
                <a:defRPr b="0"/>
              </a:pPr>
            </a:p>
            <a:p>
              <a:pPr lvl="2" marL="1222375" indent="-333375" algn="l">
                <a:lnSpc>
                  <a:spcPct val="150000"/>
                </a:lnSpc>
                <a:buSzPct val="145000"/>
                <a:buChar char="-"/>
                <a:defRPr b="0"/>
              </a:pPr>
              <a:r>
                <a:rPr b="1"/>
                <a:t>Participación</a:t>
              </a:r>
              <a:r>
                <a:t> de forma </a:t>
              </a:r>
              <a:r>
                <a:rPr b="1"/>
                <a:t>activa</a:t>
              </a:r>
              <a:r>
                <a:t>, de manera individual y dentro de los pequeños grupos formados.</a:t>
              </a:r>
            </a:p>
            <a:p>
              <a:pPr algn="l">
                <a:lnSpc>
                  <a:spcPct val="150000"/>
                </a:lnSpc>
                <a:defRPr b="0"/>
              </a:pPr>
            </a:p>
            <a:p>
              <a:pPr lvl="4" marL="2111375" indent="-333375" algn="l">
                <a:lnSpc>
                  <a:spcPct val="150000"/>
                </a:lnSpc>
                <a:buSzPct val="145000"/>
                <a:buChar char="-"/>
                <a:defRPr b="0"/>
              </a:pPr>
              <a:r>
                <a:t>La </a:t>
              </a:r>
              <a:r>
                <a:rPr u="sng"/>
                <a:t>organización de la sesión será</a:t>
              </a:r>
              <a:r>
                <a:t>: Los primeros 5 minutos serán de una explicación teórica de como realizar la parte práctica y a continuación se comenzará a hacer las marionetas. Una vez acabadas, la obra previamente preparada por los profesores se representará con los alumnos que salgan voluntarios. </a:t>
              </a:r>
            </a:p>
          </p:txBody>
        </p:sp>
        <p:pic>
          <p:nvPicPr>
            <p:cNvPr id="142" name="Va en función de los contenidos de la sesión y siguiendo los objetivos a conseguir en la misma y en la asignatura en general.…" descr="Va en función de los contenidos de la sesión y siguiendo los objetivos a conseguir en la misma y en la asignatura en general.…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12259122" cy="6131428"/>
            </a:xfrm>
            <a:prstGeom prst="rect">
              <a:avLst/>
            </a:prstGeom>
            <a:effectLst/>
          </p:spPr>
        </p:pic>
      </p:grpSp>
      <p:pic>
        <p:nvPicPr>
          <p:cNvPr id="14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rcRect l="7737" t="5985" r="4349" b="6859"/>
          <a:stretch>
            <a:fillRect/>
          </a:stretch>
        </p:blipFill>
        <p:spPr>
          <a:xfrm rot="660000">
            <a:off x="6803563" y="-38583"/>
            <a:ext cx="3947343" cy="29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461" fill="norm" stroke="1" extrusionOk="0">
                <a:moveTo>
                  <a:pt x="15916" y="0"/>
                </a:moveTo>
                <a:cubicBezTo>
                  <a:pt x="15487" y="22"/>
                  <a:pt x="15155" y="626"/>
                  <a:pt x="15342" y="1177"/>
                </a:cubicBezTo>
                <a:cubicBezTo>
                  <a:pt x="15474" y="1569"/>
                  <a:pt x="15416" y="1748"/>
                  <a:pt x="15155" y="1748"/>
                </a:cubicBezTo>
                <a:cubicBezTo>
                  <a:pt x="15050" y="1748"/>
                  <a:pt x="14859" y="1892"/>
                  <a:pt x="14729" y="2067"/>
                </a:cubicBezTo>
                <a:cubicBezTo>
                  <a:pt x="14518" y="2351"/>
                  <a:pt x="14495" y="2481"/>
                  <a:pt x="14512" y="3293"/>
                </a:cubicBezTo>
                <a:cubicBezTo>
                  <a:pt x="14522" y="3793"/>
                  <a:pt x="14486" y="4262"/>
                  <a:pt x="14432" y="4334"/>
                </a:cubicBezTo>
                <a:cubicBezTo>
                  <a:pt x="14379" y="4406"/>
                  <a:pt x="14186" y="4497"/>
                  <a:pt x="14006" y="4537"/>
                </a:cubicBezTo>
                <a:cubicBezTo>
                  <a:pt x="13741" y="4595"/>
                  <a:pt x="13626" y="4544"/>
                  <a:pt x="13404" y="4267"/>
                </a:cubicBezTo>
                <a:cubicBezTo>
                  <a:pt x="13253" y="4079"/>
                  <a:pt x="12964" y="3783"/>
                  <a:pt x="12759" y="3609"/>
                </a:cubicBezTo>
                <a:cubicBezTo>
                  <a:pt x="12555" y="3435"/>
                  <a:pt x="12387" y="3274"/>
                  <a:pt x="12387" y="3250"/>
                </a:cubicBezTo>
                <a:cubicBezTo>
                  <a:pt x="12387" y="3226"/>
                  <a:pt x="12431" y="3032"/>
                  <a:pt x="12486" y="2821"/>
                </a:cubicBezTo>
                <a:cubicBezTo>
                  <a:pt x="12739" y="1845"/>
                  <a:pt x="12004" y="1124"/>
                  <a:pt x="11478" y="1832"/>
                </a:cubicBezTo>
                <a:cubicBezTo>
                  <a:pt x="11313" y="2053"/>
                  <a:pt x="11284" y="2851"/>
                  <a:pt x="11435" y="2977"/>
                </a:cubicBezTo>
                <a:cubicBezTo>
                  <a:pt x="11564" y="3085"/>
                  <a:pt x="11366" y="3424"/>
                  <a:pt x="11175" y="3424"/>
                </a:cubicBezTo>
                <a:cubicBezTo>
                  <a:pt x="10932" y="3424"/>
                  <a:pt x="10593" y="4013"/>
                  <a:pt x="10525" y="4551"/>
                </a:cubicBezTo>
                <a:cubicBezTo>
                  <a:pt x="10478" y="4928"/>
                  <a:pt x="10502" y="5192"/>
                  <a:pt x="10616" y="5488"/>
                </a:cubicBezTo>
                <a:cubicBezTo>
                  <a:pt x="10767" y="5882"/>
                  <a:pt x="10766" y="5911"/>
                  <a:pt x="10568" y="6195"/>
                </a:cubicBezTo>
                <a:cubicBezTo>
                  <a:pt x="10433" y="6388"/>
                  <a:pt x="10399" y="6521"/>
                  <a:pt x="10467" y="6578"/>
                </a:cubicBezTo>
                <a:cubicBezTo>
                  <a:pt x="10637" y="6719"/>
                  <a:pt x="10483" y="6905"/>
                  <a:pt x="10196" y="6905"/>
                </a:cubicBezTo>
                <a:cubicBezTo>
                  <a:pt x="9866" y="6905"/>
                  <a:pt x="9770" y="6791"/>
                  <a:pt x="9912" y="6560"/>
                </a:cubicBezTo>
                <a:cubicBezTo>
                  <a:pt x="10003" y="6413"/>
                  <a:pt x="9978" y="6403"/>
                  <a:pt x="9762" y="6514"/>
                </a:cubicBezTo>
                <a:cubicBezTo>
                  <a:pt x="9422" y="6688"/>
                  <a:pt x="9490" y="6723"/>
                  <a:pt x="8958" y="6099"/>
                </a:cubicBezTo>
                <a:cubicBezTo>
                  <a:pt x="8700" y="5798"/>
                  <a:pt x="8354" y="5452"/>
                  <a:pt x="8188" y="5331"/>
                </a:cubicBezTo>
                <a:cubicBezTo>
                  <a:pt x="7921" y="5137"/>
                  <a:pt x="7887" y="5047"/>
                  <a:pt x="7887" y="4554"/>
                </a:cubicBezTo>
                <a:cubicBezTo>
                  <a:pt x="7887" y="3813"/>
                  <a:pt x="7677" y="3424"/>
                  <a:pt x="7283" y="3429"/>
                </a:cubicBezTo>
                <a:cubicBezTo>
                  <a:pt x="6696" y="3437"/>
                  <a:pt x="6442" y="4001"/>
                  <a:pt x="6681" y="4769"/>
                </a:cubicBezTo>
                <a:lnTo>
                  <a:pt x="6825" y="5232"/>
                </a:lnTo>
                <a:lnTo>
                  <a:pt x="6500" y="5412"/>
                </a:lnTo>
                <a:cubicBezTo>
                  <a:pt x="5974" y="5708"/>
                  <a:pt x="5673" y="6790"/>
                  <a:pt x="5881" y="7638"/>
                </a:cubicBezTo>
                <a:cubicBezTo>
                  <a:pt x="5990" y="8084"/>
                  <a:pt x="5982" y="8132"/>
                  <a:pt x="5750" y="8401"/>
                </a:cubicBezTo>
                <a:cubicBezTo>
                  <a:pt x="5545" y="8638"/>
                  <a:pt x="5527" y="8702"/>
                  <a:pt x="5651" y="8766"/>
                </a:cubicBezTo>
                <a:cubicBezTo>
                  <a:pt x="5885" y="8887"/>
                  <a:pt x="5621" y="9227"/>
                  <a:pt x="5294" y="9227"/>
                </a:cubicBezTo>
                <a:cubicBezTo>
                  <a:pt x="4964" y="9227"/>
                  <a:pt x="4853" y="9030"/>
                  <a:pt x="5083" y="8856"/>
                </a:cubicBezTo>
                <a:cubicBezTo>
                  <a:pt x="5208" y="8762"/>
                  <a:pt x="5145" y="8748"/>
                  <a:pt x="4849" y="8801"/>
                </a:cubicBezTo>
                <a:cubicBezTo>
                  <a:pt x="4471" y="8869"/>
                  <a:pt x="4424" y="8840"/>
                  <a:pt x="4100" y="8354"/>
                </a:cubicBezTo>
                <a:cubicBezTo>
                  <a:pt x="3905" y="8061"/>
                  <a:pt x="3514" y="7689"/>
                  <a:pt x="3199" y="7499"/>
                </a:cubicBezTo>
                <a:cubicBezTo>
                  <a:pt x="2654" y="7170"/>
                  <a:pt x="2643" y="7154"/>
                  <a:pt x="2593" y="6557"/>
                </a:cubicBezTo>
                <a:cubicBezTo>
                  <a:pt x="2508" y="5541"/>
                  <a:pt x="1886" y="5186"/>
                  <a:pt x="1346" y="5844"/>
                </a:cubicBezTo>
                <a:cubicBezTo>
                  <a:pt x="1163" y="6067"/>
                  <a:pt x="1160" y="6478"/>
                  <a:pt x="1331" y="7250"/>
                </a:cubicBezTo>
                <a:cubicBezTo>
                  <a:pt x="1380" y="7472"/>
                  <a:pt x="1333" y="7570"/>
                  <a:pt x="1109" y="7725"/>
                </a:cubicBezTo>
                <a:cubicBezTo>
                  <a:pt x="727" y="7992"/>
                  <a:pt x="377" y="9244"/>
                  <a:pt x="464" y="10033"/>
                </a:cubicBezTo>
                <a:cubicBezTo>
                  <a:pt x="519" y="10525"/>
                  <a:pt x="496" y="10618"/>
                  <a:pt x="234" y="10955"/>
                </a:cubicBezTo>
                <a:cubicBezTo>
                  <a:pt x="74" y="11161"/>
                  <a:pt x="-28" y="11390"/>
                  <a:pt x="6" y="11465"/>
                </a:cubicBezTo>
                <a:cubicBezTo>
                  <a:pt x="41" y="11540"/>
                  <a:pt x="57" y="11855"/>
                  <a:pt x="43" y="12166"/>
                </a:cubicBezTo>
                <a:cubicBezTo>
                  <a:pt x="17" y="12734"/>
                  <a:pt x="176" y="13468"/>
                  <a:pt x="361" y="13636"/>
                </a:cubicBezTo>
                <a:cubicBezTo>
                  <a:pt x="416" y="13686"/>
                  <a:pt x="526" y="13649"/>
                  <a:pt x="606" y="13555"/>
                </a:cubicBezTo>
                <a:cubicBezTo>
                  <a:pt x="953" y="13150"/>
                  <a:pt x="1154" y="13091"/>
                  <a:pt x="1509" y="13291"/>
                </a:cubicBezTo>
                <a:cubicBezTo>
                  <a:pt x="2086" y="13616"/>
                  <a:pt x="1871" y="14313"/>
                  <a:pt x="1146" y="14471"/>
                </a:cubicBezTo>
                <a:cubicBezTo>
                  <a:pt x="897" y="14525"/>
                  <a:pt x="800" y="14610"/>
                  <a:pt x="800" y="14775"/>
                </a:cubicBezTo>
                <a:cubicBezTo>
                  <a:pt x="800" y="15169"/>
                  <a:pt x="1404" y="16112"/>
                  <a:pt x="1761" y="16274"/>
                </a:cubicBezTo>
                <a:cubicBezTo>
                  <a:pt x="1943" y="16357"/>
                  <a:pt x="2082" y="16487"/>
                  <a:pt x="2068" y="16564"/>
                </a:cubicBezTo>
                <a:cubicBezTo>
                  <a:pt x="2039" y="16736"/>
                  <a:pt x="2101" y="16739"/>
                  <a:pt x="2516" y="16578"/>
                </a:cubicBezTo>
                <a:cubicBezTo>
                  <a:pt x="2824" y="16460"/>
                  <a:pt x="2868" y="16483"/>
                  <a:pt x="3296" y="17022"/>
                </a:cubicBezTo>
                <a:cubicBezTo>
                  <a:pt x="3731" y="17569"/>
                  <a:pt x="3904" y="17684"/>
                  <a:pt x="4438" y="17764"/>
                </a:cubicBezTo>
                <a:cubicBezTo>
                  <a:pt x="4666" y="17798"/>
                  <a:pt x="4680" y="17845"/>
                  <a:pt x="4707" y="18726"/>
                </a:cubicBezTo>
                <a:cubicBezTo>
                  <a:pt x="4733" y="19581"/>
                  <a:pt x="4718" y="19667"/>
                  <a:pt x="4515" y="19811"/>
                </a:cubicBezTo>
                <a:cubicBezTo>
                  <a:pt x="4060" y="20134"/>
                  <a:pt x="4057" y="20301"/>
                  <a:pt x="4498" y="20959"/>
                </a:cubicBezTo>
                <a:cubicBezTo>
                  <a:pt x="4872" y="21515"/>
                  <a:pt x="5099" y="21597"/>
                  <a:pt x="5348" y="21263"/>
                </a:cubicBezTo>
                <a:cubicBezTo>
                  <a:pt x="5458" y="21115"/>
                  <a:pt x="5486" y="20950"/>
                  <a:pt x="5438" y="20715"/>
                </a:cubicBezTo>
                <a:cubicBezTo>
                  <a:pt x="5334" y="20204"/>
                  <a:pt x="5364" y="19961"/>
                  <a:pt x="5588" y="19538"/>
                </a:cubicBezTo>
                <a:cubicBezTo>
                  <a:pt x="5831" y="19080"/>
                  <a:pt x="5971" y="19141"/>
                  <a:pt x="5973" y="19709"/>
                </a:cubicBezTo>
                <a:cubicBezTo>
                  <a:pt x="5975" y="20303"/>
                  <a:pt x="6093" y="20492"/>
                  <a:pt x="6395" y="20390"/>
                </a:cubicBezTo>
                <a:cubicBezTo>
                  <a:pt x="6823" y="20245"/>
                  <a:pt x="6977" y="19291"/>
                  <a:pt x="6657" y="18758"/>
                </a:cubicBezTo>
                <a:cubicBezTo>
                  <a:pt x="6513" y="18520"/>
                  <a:pt x="6495" y="18364"/>
                  <a:pt x="6558" y="17909"/>
                </a:cubicBezTo>
                <a:cubicBezTo>
                  <a:pt x="6601" y="17602"/>
                  <a:pt x="6612" y="17264"/>
                  <a:pt x="6582" y="17158"/>
                </a:cubicBezTo>
                <a:cubicBezTo>
                  <a:pt x="6552" y="17053"/>
                  <a:pt x="6634" y="16790"/>
                  <a:pt x="6767" y="16578"/>
                </a:cubicBezTo>
                <a:cubicBezTo>
                  <a:pt x="7062" y="16106"/>
                  <a:pt x="7160" y="15566"/>
                  <a:pt x="7078" y="14836"/>
                </a:cubicBezTo>
                <a:cubicBezTo>
                  <a:pt x="7021" y="14321"/>
                  <a:pt x="7038" y="14258"/>
                  <a:pt x="7326" y="13955"/>
                </a:cubicBezTo>
                <a:cubicBezTo>
                  <a:pt x="7578" y="13690"/>
                  <a:pt x="7613" y="13594"/>
                  <a:pt x="7519" y="13442"/>
                </a:cubicBezTo>
                <a:cubicBezTo>
                  <a:pt x="7361" y="13185"/>
                  <a:pt x="7630" y="12861"/>
                  <a:pt x="7822" y="13077"/>
                </a:cubicBezTo>
                <a:cubicBezTo>
                  <a:pt x="7908" y="13173"/>
                  <a:pt x="8051" y="13178"/>
                  <a:pt x="8261" y="13097"/>
                </a:cubicBezTo>
                <a:cubicBezTo>
                  <a:pt x="8546" y="12987"/>
                  <a:pt x="8606" y="13020"/>
                  <a:pt x="8986" y="13491"/>
                </a:cubicBezTo>
                <a:cubicBezTo>
                  <a:pt x="9272" y="13846"/>
                  <a:pt x="9528" y="14036"/>
                  <a:pt x="9816" y="14106"/>
                </a:cubicBezTo>
                <a:cubicBezTo>
                  <a:pt x="10108" y="14177"/>
                  <a:pt x="10222" y="14263"/>
                  <a:pt x="10196" y="14393"/>
                </a:cubicBezTo>
                <a:cubicBezTo>
                  <a:pt x="10176" y="14494"/>
                  <a:pt x="10119" y="14890"/>
                  <a:pt x="10072" y="15271"/>
                </a:cubicBezTo>
                <a:cubicBezTo>
                  <a:pt x="9958" y="16187"/>
                  <a:pt x="9855" y="16419"/>
                  <a:pt x="9538" y="16468"/>
                </a:cubicBezTo>
                <a:cubicBezTo>
                  <a:pt x="9123" y="16533"/>
                  <a:pt x="9142" y="16977"/>
                  <a:pt x="9579" y="17463"/>
                </a:cubicBezTo>
                <a:cubicBezTo>
                  <a:pt x="10145" y="18091"/>
                  <a:pt x="10471" y="17946"/>
                  <a:pt x="10471" y="17071"/>
                </a:cubicBezTo>
                <a:cubicBezTo>
                  <a:pt x="10471" y="16507"/>
                  <a:pt x="10610" y="16328"/>
                  <a:pt x="10757" y="16700"/>
                </a:cubicBezTo>
                <a:cubicBezTo>
                  <a:pt x="10826" y="16873"/>
                  <a:pt x="10959" y="16961"/>
                  <a:pt x="11149" y="16961"/>
                </a:cubicBezTo>
                <a:cubicBezTo>
                  <a:pt x="11488" y="16961"/>
                  <a:pt x="11640" y="16575"/>
                  <a:pt x="11564" y="15906"/>
                </a:cubicBezTo>
                <a:cubicBezTo>
                  <a:pt x="11534" y="15647"/>
                  <a:pt x="11593" y="15178"/>
                  <a:pt x="11712" y="14717"/>
                </a:cubicBezTo>
                <a:cubicBezTo>
                  <a:pt x="11821" y="14299"/>
                  <a:pt x="11908" y="13828"/>
                  <a:pt x="11908" y="13671"/>
                </a:cubicBezTo>
                <a:cubicBezTo>
                  <a:pt x="11908" y="13513"/>
                  <a:pt x="11971" y="13314"/>
                  <a:pt x="12045" y="13230"/>
                </a:cubicBezTo>
                <a:cubicBezTo>
                  <a:pt x="12241" y="13012"/>
                  <a:pt x="12322" y="12167"/>
                  <a:pt x="12205" y="11592"/>
                </a:cubicBezTo>
                <a:cubicBezTo>
                  <a:pt x="12111" y="11134"/>
                  <a:pt x="12122" y="11081"/>
                  <a:pt x="12366" y="10813"/>
                </a:cubicBezTo>
                <a:cubicBezTo>
                  <a:pt x="12510" y="10654"/>
                  <a:pt x="12590" y="10522"/>
                  <a:pt x="12544" y="10520"/>
                </a:cubicBezTo>
                <a:cubicBezTo>
                  <a:pt x="12498" y="10517"/>
                  <a:pt x="12515" y="10427"/>
                  <a:pt x="12581" y="10320"/>
                </a:cubicBezTo>
                <a:cubicBezTo>
                  <a:pt x="12670" y="10175"/>
                  <a:pt x="12734" y="10162"/>
                  <a:pt x="12828" y="10268"/>
                </a:cubicBezTo>
                <a:cubicBezTo>
                  <a:pt x="12901" y="10350"/>
                  <a:pt x="13077" y="10372"/>
                  <a:pt x="13245" y="10323"/>
                </a:cubicBezTo>
                <a:cubicBezTo>
                  <a:pt x="13490" y="10251"/>
                  <a:pt x="13602" y="10312"/>
                  <a:pt x="13938" y="10700"/>
                </a:cubicBezTo>
                <a:cubicBezTo>
                  <a:pt x="14213" y="11017"/>
                  <a:pt x="14431" y="11161"/>
                  <a:pt x="14639" y="11161"/>
                </a:cubicBezTo>
                <a:cubicBezTo>
                  <a:pt x="14805" y="11161"/>
                  <a:pt x="14964" y="11190"/>
                  <a:pt x="14991" y="11227"/>
                </a:cubicBezTo>
                <a:cubicBezTo>
                  <a:pt x="15019" y="11264"/>
                  <a:pt x="14904" y="11831"/>
                  <a:pt x="14735" y="12485"/>
                </a:cubicBezTo>
                <a:cubicBezTo>
                  <a:pt x="14465" y="13531"/>
                  <a:pt x="14400" y="13676"/>
                  <a:pt x="14198" y="13685"/>
                </a:cubicBezTo>
                <a:cubicBezTo>
                  <a:pt x="13781" y="13704"/>
                  <a:pt x="13729" y="13735"/>
                  <a:pt x="13729" y="13984"/>
                </a:cubicBezTo>
                <a:cubicBezTo>
                  <a:pt x="13729" y="14124"/>
                  <a:pt x="13899" y="14402"/>
                  <a:pt x="14125" y="14625"/>
                </a:cubicBezTo>
                <a:cubicBezTo>
                  <a:pt x="14436" y="14933"/>
                  <a:pt x="14559" y="14989"/>
                  <a:pt x="14699" y="14888"/>
                </a:cubicBezTo>
                <a:cubicBezTo>
                  <a:pt x="14797" y="14818"/>
                  <a:pt x="14877" y="14654"/>
                  <a:pt x="14877" y="14523"/>
                </a:cubicBezTo>
                <a:cubicBezTo>
                  <a:pt x="14877" y="14195"/>
                  <a:pt x="15088" y="13982"/>
                  <a:pt x="15264" y="14132"/>
                </a:cubicBezTo>
                <a:cubicBezTo>
                  <a:pt x="15457" y="14296"/>
                  <a:pt x="15512" y="14284"/>
                  <a:pt x="15686" y="14051"/>
                </a:cubicBezTo>
                <a:cubicBezTo>
                  <a:pt x="15768" y="13939"/>
                  <a:pt x="15836" y="13648"/>
                  <a:pt x="15836" y="13404"/>
                </a:cubicBezTo>
                <a:cubicBezTo>
                  <a:pt x="15836" y="13156"/>
                  <a:pt x="15957" y="12662"/>
                  <a:pt x="16111" y="12285"/>
                </a:cubicBezTo>
                <a:cubicBezTo>
                  <a:pt x="16264" y="11914"/>
                  <a:pt x="16442" y="11380"/>
                  <a:pt x="16507" y="11097"/>
                </a:cubicBezTo>
                <a:cubicBezTo>
                  <a:pt x="16572" y="10813"/>
                  <a:pt x="16663" y="10523"/>
                  <a:pt x="16709" y="10456"/>
                </a:cubicBezTo>
                <a:cubicBezTo>
                  <a:pt x="16756" y="10389"/>
                  <a:pt x="16794" y="10188"/>
                  <a:pt x="16795" y="10007"/>
                </a:cubicBezTo>
                <a:cubicBezTo>
                  <a:pt x="16797" y="9826"/>
                  <a:pt x="16862" y="9565"/>
                  <a:pt x="16939" y="9427"/>
                </a:cubicBezTo>
                <a:cubicBezTo>
                  <a:pt x="17102" y="9137"/>
                  <a:pt x="17122" y="8668"/>
                  <a:pt x="16984" y="8323"/>
                </a:cubicBezTo>
                <a:cubicBezTo>
                  <a:pt x="16856" y="7999"/>
                  <a:pt x="17014" y="7878"/>
                  <a:pt x="17294" y="8085"/>
                </a:cubicBezTo>
                <a:cubicBezTo>
                  <a:pt x="17414" y="8173"/>
                  <a:pt x="17605" y="8231"/>
                  <a:pt x="17720" y="8212"/>
                </a:cubicBezTo>
                <a:cubicBezTo>
                  <a:pt x="17834" y="8194"/>
                  <a:pt x="18110" y="8358"/>
                  <a:pt x="18333" y="8575"/>
                </a:cubicBezTo>
                <a:cubicBezTo>
                  <a:pt x="18555" y="8792"/>
                  <a:pt x="18835" y="8969"/>
                  <a:pt x="18956" y="8969"/>
                </a:cubicBezTo>
                <a:cubicBezTo>
                  <a:pt x="19077" y="8969"/>
                  <a:pt x="19199" y="9018"/>
                  <a:pt x="19227" y="9079"/>
                </a:cubicBezTo>
                <a:cubicBezTo>
                  <a:pt x="19286" y="9207"/>
                  <a:pt x="19058" y="10033"/>
                  <a:pt x="18709" y="10961"/>
                </a:cubicBezTo>
                <a:cubicBezTo>
                  <a:pt x="18491" y="11539"/>
                  <a:pt x="18437" y="11599"/>
                  <a:pt x="18135" y="11604"/>
                </a:cubicBezTo>
                <a:cubicBezTo>
                  <a:pt x="17648" y="11612"/>
                  <a:pt x="17643" y="11963"/>
                  <a:pt x="18122" y="12390"/>
                </a:cubicBezTo>
                <a:cubicBezTo>
                  <a:pt x="18571" y="12790"/>
                  <a:pt x="18822" y="12767"/>
                  <a:pt x="18900" y="12320"/>
                </a:cubicBezTo>
                <a:cubicBezTo>
                  <a:pt x="18947" y="12054"/>
                  <a:pt x="19014" y="11998"/>
                  <a:pt x="19287" y="11998"/>
                </a:cubicBezTo>
                <a:cubicBezTo>
                  <a:pt x="19603" y="11998"/>
                  <a:pt x="19624" y="11969"/>
                  <a:pt x="19735" y="11366"/>
                </a:cubicBezTo>
                <a:cubicBezTo>
                  <a:pt x="19798" y="11020"/>
                  <a:pt x="19934" y="10614"/>
                  <a:pt x="20038" y="10465"/>
                </a:cubicBezTo>
                <a:cubicBezTo>
                  <a:pt x="20243" y="10169"/>
                  <a:pt x="21007" y="8170"/>
                  <a:pt x="21007" y="7931"/>
                </a:cubicBezTo>
                <a:cubicBezTo>
                  <a:pt x="21007" y="7850"/>
                  <a:pt x="21093" y="7636"/>
                  <a:pt x="21199" y="7456"/>
                </a:cubicBezTo>
                <a:cubicBezTo>
                  <a:pt x="21572" y="6817"/>
                  <a:pt x="21354" y="5873"/>
                  <a:pt x="20833" y="5873"/>
                </a:cubicBezTo>
                <a:cubicBezTo>
                  <a:pt x="20592" y="5873"/>
                  <a:pt x="19666" y="5161"/>
                  <a:pt x="19666" y="4974"/>
                </a:cubicBezTo>
                <a:cubicBezTo>
                  <a:pt x="19666" y="4920"/>
                  <a:pt x="19755" y="4793"/>
                  <a:pt x="19864" y="4696"/>
                </a:cubicBezTo>
                <a:cubicBezTo>
                  <a:pt x="20271" y="4331"/>
                  <a:pt x="19685" y="3700"/>
                  <a:pt x="19266" y="4053"/>
                </a:cubicBezTo>
                <a:cubicBezTo>
                  <a:pt x="19046" y="4238"/>
                  <a:pt x="18810" y="4090"/>
                  <a:pt x="18518" y="3586"/>
                </a:cubicBezTo>
                <a:cubicBezTo>
                  <a:pt x="18404" y="3390"/>
                  <a:pt x="18196" y="3199"/>
                  <a:pt x="18055" y="3160"/>
                </a:cubicBezTo>
                <a:cubicBezTo>
                  <a:pt x="17914" y="3120"/>
                  <a:pt x="17808" y="3028"/>
                  <a:pt x="17819" y="2954"/>
                </a:cubicBezTo>
                <a:cubicBezTo>
                  <a:pt x="17829" y="2880"/>
                  <a:pt x="17740" y="2842"/>
                  <a:pt x="17621" y="2873"/>
                </a:cubicBezTo>
                <a:cubicBezTo>
                  <a:pt x="17476" y="2910"/>
                  <a:pt x="17271" y="2785"/>
                  <a:pt x="17006" y="2499"/>
                </a:cubicBezTo>
                <a:cubicBezTo>
                  <a:pt x="16787" y="2263"/>
                  <a:pt x="16519" y="1985"/>
                  <a:pt x="16408" y="1879"/>
                </a:cubicBezTo>
                <a:cubicBezTo>
                  <a:pt x="16215" y="1693"/>
                  <a:pt x="16215" y="1668"/>
                  <a:pt x="16367" y="1258"/>
                </a:cubicBezTo>
                <a:cubicBezTo>
                  <a:pt x="16498" y="909"/>
                  <a:pt x="16505" y="766"/>
                  <a:pt x="16412" y="464"/>
                </a:cubicBezTo>
                <a:cubicBezTo>
                  <a:pt x="16350" y="262"/>
                  <a:pt x="16212" y="67"/>
                  <a:pt x="16105" y="29"/>
                </a:cubicBezTo>
                <a:cubicBezTo>
                  <a:pt x="16041" y="7"/>
                  <a:pt x="15977" y="-3"/>
                  <a:pt x="15916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