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7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AAA41-5B24-445C-A8F5-F013D208C84B}" type="datetimeFigureOut">
              <a:rPr lang="es-ES"/>
              <a:pPr>
                <a:defRPr/>
              </a:pPr>
              <a:t>17/05/2011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F9901-EB4D-453E-91D3-55F36E5BED7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EE609-39FA-4046-8601-C893C480EACC}" type="datetimeFigureOut">
              <a:rPr lang="es-ES"/>
              <a:pPr>
                <a:defRPr/>
              </a:pPr>
              <a:t>17/05/2011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A9EDE-89DC-4712-91E9-C862AB93016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9F761-AC02-475F-BCA4-2C544BA7BDD4}" type="datetimeFigureOut">
              <a:rPr lang="es-ES"/>
              <a:pPr>
                <a:defRPr/>
              </a:pPr>
              <a:t>17/05/2011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02D11-D71F-4C05-BE73-855B02E44C4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34846-46B8-4895-9234-8A8C2C467F8A}" type="datetimeFigureOut">
              <a:rPr lang="es-ES"/>
              <a:pPr>
                <a:defRPr/>
              </a:pPr>
              <a:t>17/05/2011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A395C-57A5-4C6D-B951-219B5842AB3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9D0CE-B354-4F75-BEEF-B6146660319C}" type="datetimeFigureOut">
              <a:rPr lang="es-ES"/>
              <a:pPr>
                <a:defRPr/>
              </a:pPr>
              <a:t>17/05/2011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1A779-BC85-49A9-A70F-542B7D35220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72E46-C257-4B62-AE82-A17F79B7C438}" type="datetimeFigureOut">
              <a:rPr lang="es-ES"/>
              <a:pPr>
                <a:defRPr/>
              </a:pPr>
              <a:t>17/05/2011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E78EF-1334-4977-876B-4271E9BA536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4EF47-BA8C-4008-A280-58A296C2FC44}" type="datetimeFigureOut">
              <a:rPr lang="es-ES"/>
              <a:pPr>
                <a:defRPr/>
              </a:pPr>
              <a:t>17/05/2011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9BE22-C9C9-41FF-B78B-0DCB458CA07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59B61-AF5F-4416-AF7E-7594065F869A}" type="datetimeFigureOut">
              <a:rPr lang="es-ES"/>
              <a:pPr>
                <a:defRPr/>
              </a:pPr>
              <a:t>17/05/2011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3105F-7122-4A79-AAEE-6E888B08BC4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ECC51-ACEC-4DF1-91BA-347FAB147521}" type="datetimeFigureOut">
              <a:rPr lang="es-ES"/>
              <a:pPr>
                <a:defRPr/>
              </a:pPr>
              <a:t>17/05/2011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E3BE2-CBD1-455C-A5BC-601EC41AEE9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A81AF-9F37-43A7-90F1-E219EBCCCB3F}" type="datetimeFigureOut">
              <a:rPr lang="es-ES"/>
              <a:pPr>
                <a:defRPr/>
              </a:pPr>
              <a:t>17/05/2011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39379-BD58-4498-AC08-1592FDFC94D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754FA-C31D-46E2-B50E-F61AE2F5236F}" type="datetimeFigureOut">
              <a:rPr lang="es-ES"/>
              <a:pPr>
                <a:defRPr/>
              </a:pPr>
              <a:t>17/05/2011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7B08E-46BF-4FBC-B234-7771EC6E6B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F70CA3-F3AD-4145-94A7-6C9D5F02375A}" type="datetimeFigureOut">
              <a:rPr lang="es-ES"/>
              <a:pPr>
                <a:defRPr/>
              </a:pPr>
              <a:t>17/05/2011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6FAA1D-0BAC-4F33-BADB-F020BFD1DE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1 Título"/>
          <p:cNvSpPr>
            <a:spLocks noGrp="1"/>
          </p:cNvSpPr>
          <p:nvPr>
            <p:ph type="ctrTitle"/>
          </p:nvPr>
        </p:nvSpPr>
        <p:spPr>
          <a:xfrm>
            <a:off x="827088" y="1052513"/>
            <a:ext cx="7772400" cy="1470025"/>
          </a:xfrm>
        </p:spPr>
        <p:txBody>
          <a:bodyPr/>
          <a:lstStyle/>
          <a:p>
            <a:r>
              <a:rPr lang="es-ES" smtClean="0">
                <a:latin typeface="Verdana" pitchFamily="34" charset="0"/>
              </a:rPr>
              <a:t>ACTIVIDADES</a:t>
            </a:r>
            <a:r>
              <a:rPr lang="es-ES" smtClean="0"/>
              <a:t> EXTRAESCOLARES Y COMPLEMENTARIAS</a:t>
            </a:r>
          </a:p>
        </p:txBody>
      </p:sp>
      <p:pic>
        <p:nvPicPr>
          <p:cNvPr id="13317" name="Picture 5" descr="athletes,basketball,classes,games,gymnasiums,iStockphoto,males,players,schools,shooting hoops,sports,youth cultu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9113" y="2924175"/>
            <a:ext cx="3095625" cy="3671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ACTIVIDADES EXTRAESCOLARES</a:t>
            </a:r>
            <a:endParaRPr lang="es-ES" u="sng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Actividades </a:t>
            </a:r>
            <a:r>
              <a:rPr lang="es-E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realizar fuera del horario escolar que tienen como objetivo fundamental mejorar el nivel instructivo/formativo de los escolares, educarlos en el empleo del tiempo libre y favorecer la ampliación del currículum.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8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Características</a:t>
            </a:r>
            <a:r>
              <a:rPr lang="es-E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es-E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a)voluntarias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es-E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b)incluidas dentro del Plan Anual del Centro y de las Normas de Funcionamiento/RRI.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es-E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c)han de tener intencionalidad educativa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es-E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d)se dirigen al medio natural, social, cultural en el que está inserta la institución educativa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e)mejoran el sentido de cooperación </a:t>
            </a:r>
            <a:r>
              <a:rPr lang="es-E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intergrupal</a:t>
            </a:r>
            <a:r>
              <a:rPr lang="es-E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ACTIVIDADES EXTRAESCOLARES</a:t>
            </a:r>
            <a:endParaRPr lang="es-ES" u="sng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362" name="2 Marcador de contenido"/>
          <p:cNvSpPr>
            <a:spLocks noGrp="1"/>
          </p:cNvSpPr>
          <p:nvPr>
            <p:ph idx="1"/>
          </p:nvPr>
        </p:nvSpPr>
        <p:spPr>
          <a:xfrm>
            <a:off x="684213" y="1700213"/>
            <a:ext cx="8229600" cy="4525962"/>
          </a:xfrm>
        </p:spPr>
        <p:txBody>
          <a:bodyPr/>
          <a:lstStyle/>
          <a:p>
            <a:r>
              <a:rPr lang="es-ES" sz="2400" b="1" u="sng" smtClean="0">
                <a:latin typeface="Verdana" pitchFamily="34" charset="0"/>
              </a:rPr>
              <a:t>Tipos: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a)literarias (periódicos escolares,…)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b)musicales (danza, coros,…)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c)deportivas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d)plásticas(fotografía, pintura,…)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e)dramáticas(teatro,…)</a:t>
            </a:r>
          </a:p>
          <a:p>
            <a:r>
              <a:rPr lang="es-ES" sz="2400" b="1" u="sng" smtClean="0">
                <a:latin typeface="Verdana" pitchFamily="34" charset="0"/>
              </a:rPr>
              <a:t>Organización:</a:t>
            </a:r>
            <a:r>
              <a:rPr lang="es-ES" sz="2400" smtClean="0">
                <a:latin typeface="Verdana" pitchFamily="34" charset="0"/>
              </a:rPr>
              <a:t> pueden ser organizadas por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a)profesores/tutores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b)padres/AMPA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c)alumnos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d)ayuntamiento.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</a:t>
            </a:r>
          </a:p>
          <a:p>
            <a:pPr>
              <a:buFont typeface="Arial" charset="0"/>
              <a:buNone/>
            </a:pPr>
            <a:endParaRPr lang="es-ES" sz="2400" smtClean="0">
              <a:latin typeface="Verdana" pitchFamily="34" charset="0"/>
            </a:endParaRP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ACTIVIDADES COMPLEMENTARIAS</a:t>
            </a:r>
            <a:endParaRPr lang="es-ES" u="sng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386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b="1" smtClean="0">
                <a:latin typeface="Verdana" pitchFamily="34" charset="0"/>
              </a:rPr>
              <a:t>Actividades</a:t>
            </a:r>
            <a:r>
              <a:rPr lang="es-ES" sz="2400" smtClean="0">
                <a:latin typeface="Verdana" pitchFamily="34" charset="0"/>
              </a:rPr>
              <a:t> que se realizan dentro del horario escolar incluidas dentro del currículum y que complementan a éste.</a:t>
            </a:r>
          </a:p>
          <a:p>
            <a:r>
              <a:rPr lang="es-ES" sz="2400" b="1" u="sng" smtClean="0">
                <a:latin typeface="Verdana" pitchFamily="34" charset="0"/>
              </a:rPr>
              <a:t>Características: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a)complementan la actividad docente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b)referidas a algún aspecto del currículo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c)desarrolladas dentro del horario lectivo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d)obligatorias para alumnos y profesores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e)incluidas dentro del Plan Anual Centro y aprobadas en Consejo Escolar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f)propuestas por el Claustro.</a:t>
            </a:r>
          </a:p>
          <a:p>
            <a:pPr>
              <a:buFont typeface="Arial" charset="0"/>
              <a:buNone/>
            </a:pPr>
            <a:endParaRPr lang="es-ES" sz="2400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ACTIVIDADES COMPLEMENTARIAS</a:t>
            </a:r>
            <a:endParaRPr lang="es-ES" u="sng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41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b="1" u="sng" smtClean="0">
                <a:latin typeface="Verdana" pitchFamily="34" charset="0"/>
              </a:rPr>
              <a:t>Tipos:</a:t>
            </a:r>
            <a:r>
              <a:rPr lang="es-ES" sz="2400" smtClean="0">
                <a:latin typeface="Verdana" pitchFamily="34" charset="0"/>
              </a:rPr>
              <a:t> 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a)laboratorio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b)biblioteca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c)museos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d)visitas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e)granja escolar,…</a:t>
            </a:r>
          </a:p>
          <a:p>
            <a:r>
              <a:rPr lang="es-ES" sz="2400" b="1" u="sng" smtClean="0">
                <a:latin typeface="Verdana" pitchFamily="34" charset="0"/>
              </a:rPr>
              <a:t>Organización: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a)profesores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b)jefe de estudios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c)tutores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d)equipo profesores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e)departamentos.</a:t>
            </a:r>
          </a:p>
          <a:p>
            <a:pPr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</a:t>
            </a:r>
          </a:p>
          <a:p>
            <a:pPr algn="r">
              <a:buFont typeface="Arial" charset="0"/>
              <a:buNone/>
            </a:pPr>
            <a:endParaRPr lang="es-ES" sz="2400" smtClean="0">
              <a:latin typeface="Verdana" pitchFamily="34" charset="0"/>
            </a:endParaRPr>
          </a:p>
          <a:p>
            <a:pPr algn="r">
              <a:buFont typeface="Arial" charset="0"/>
              <a:buNone/>
            </a:pPr>
            <a:r>
              <a:rPr lang="es-ES" sz="2400" smtClean="0">
                <a:latin typeface="Verdana" pitchFamily="34" charset="0"/>
              </a:rPr>
              <a:t>	</a:t>
            </a:r>
          </a:p>
        </p:txBody>
      </p:sp>
      <p:pic>
        <p:nvPicPr>
          <p:cNvPr id="17412" name="Picture 4" descr="academic,animals,bones,boys,dinosaurs,education,field trips,gestures,girls,kids,museums,natural history,nature,people,pointing,schools,skeletons,wildlife,extinc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5600" y="2708275"/>
            <a:ext cx="3095625" cy="3095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174</Words>
  <Application>Microsoft Office PowerPoint</Application>
  <PresentationFormat>Presentación en pantalla (4:3)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Arial</vt:lpstr>
      <vt:lpstr>Verdana</vt:lpstr>
      <vt:lpstr>Tema de Office</vt:lpstr>
      <vt:lpstr>ACTIVIDADES EXTRAESCOLARES Y COMPLEMENTARIAS</vt:lpstr>
      <vt:lpstr>ACTIVIDADES EXTRAESCOLARES</vt:lpstr>
      <vt:lpstr>ACTIVIDADES EXTRAESCOLARES</vt:lpstr>
      <vt:lpstr>ACTIVIDADES COMPLEMENTARIAS</vt:lpstr>
      <vt:lpstr>ACTIVIDADES COMPLEMENTARIAS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ACTIVIDADES EXTRAESCOLARES Y COMPLEMENTARIAS</dc:title>
  <dc:creator>Pedagogia</dc:creator>
  <cp:lastModifiedBy>ECarrero</cp:lastModifiedBy>
  <cp:revision>7</cp:revision>
  <dcterms:created xsi:type="dcterms:W3CDTF">2011-05-16T10:50:43Z</dcterms:created>
  <dcterms:modified xsi:type="dcterms:W3CDTF">2011-05-17T16:42:34Z</dcterms:modified>
</cp:coreProperties>
</file>