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4346D8C-276B-4BDB-9FB6-86483169D2CC}" type="doc">
      <dgm:prSet loTypeId="urn:microsoft.com/office/officeart/2008/layout/AlternatingHexagon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1487BF3E-7322-4213-A11A-03B49DAF422F}">
      <dgm:prSet phldrT="[Texto]"/>
      <dgm:spPr/>
      <dgm:t>
        <a:bodyPr/>
        <a:lstStyle/>
        <a:p>
          <a:r>
            <a:rPr lang="es-ES" dirty="0" smtClean="0"/>
            <a:t>PLANTAS</a:t>
          </a:r>
          <a:endParaRPr lang="es-ES" dirty="0"/>
        </a:p>
      </dgm:t>
    </dgm:pt>
    <dgm:pt modelId="{82D2FFF2-1E2B-43F9-A1BB-18B82B7FFCE7}" type="parTrans" cxnId="{03E03ABF-B8F3-44FC-B9B3-2BFB55862D81}">
      <dgm:prSet/>
      <dgm:spPr/>
      <dgm:t>
        <a:bodyPr/>
        <a:lstStyle/>
        <a:p>
          <a:endParaRPr lang="es-ES"/>
        </a:p>
      </dgm:t>
    </dgm:pt>
    <dgm:pt modelId="{BC4C7670-5A08-4D55-B5D0-D495F8F242DF}" type="sibTrans" cxnId="{03E03ABF-B8F3-44FC-B9B3-2BFB55862D81}">
      <dgm:prSet/>
      <dgm:spPr/>
      <dgm:t>
        <a:bodyPr/>
        <a:lstStyle/>
        <a:p>
          <a:r>
            <a:rPr lang="es-ES" dirty="0" smtClean="0"/>
            <a:t>ANIMALES</a:t>
          </a:r>
          <a:endParaRPr lang="es-ES" dirty="0"/>
        </a:p>
      </dgm:t>
    </dgm:pt>
    <dgm:pt modelId="{D0CE3178-7FD8-4BEF-87B8-F155444E10CE}">
      <dgm:prSet phldrT="[Texto]"/>
      <dgm:spPr/>
      <dgm:t>
        <a:bodyPr/>
        <a:lstStyle/>
        <a:p>
          <a:r>
            <a:rPr lang="es-ES" dirty="0" smtClean="0"/>
            <a:t>ALGAS</a:t>
          </a:r>
          <a:endParaRPr lang="es-ES" dirty="0"/>
        </a:p>
      </dgm:t>
    </dgm:pt>
    <dgm:pt modelId="{C4BECE56-E16A-485C-99B3-E027D323AB01}" type="parTrans" cxnId="{61015AF8-663C-49A8-AC7C-226BC1E66EDD}">
      <dgm:prSet/>
      <dgm:spPr/>
      <dgm:t>
        <a:bodyPr/>
        <a:lstStyle/>
        <a:p>
          <a:endParaRPr lang="es-ES"/>
        </a:p>
      </dgm:t>
    </dgm:pt>
    <dgm:pt modelId="{2C8B40E3-2F76-47DC-9992-5B2EC2F35DA2}" type="sibTrans" cxnId="{61015AF8-663C-49A8-AC7C-226BC1E66EDD}">
      <dgm:prSet/>
      <dgm:spPr/>
      <dgm:t>
        <a:bodyPr/>
        <a:lstStyle/>
        <a:p>
          <a:r>
            <a:rPr lang="es-ES" dirty="0" smtClean="0"/>
            <a:t>BACTERIAS</a:t>
          </a:r>
        </a:p>
      </dgm:t>
    </dgm:pt>
    <dgm:pt modelId="{114BAEF1-2CAB-4839-87A5-982947BC3D67}">
      <dgm:prSet phldrT="[Texto]"/>
      <dgm:spPr/>
      <dgm:t>
        <a:bodyPr/>
        <a:lstStyle/>
        <a:p>
          <a:r>
            <a:rPr lang="es-ES" dirty="0" smtClean="0"/>
            <a:t>HONGOS</a:t>
          </a:r>
          <a:endParaRPr lang="es-ES" dirty="0"/>
        </a:p>
      </dgm:t>
    </dgm:pt>
    <dgm:pt modelId="{50F0DB09-2125-4C55-973C-248903CE1C2B}" type="parTrans" cxnId="{09D6CAEC-6E1F-42D6-A100-D5FE9964E74B}">
      <dgm:prSet/>
      <dgm:spPr/>
      <dgm:t>
        <a:bodyPr/>
        <a:lstStyle/>
        <a:p>
          <a:endParaRPr lang="es-ES"/>
        </a:p>
      </dgm:t>
    </dgm:pt>
    <dgm:pt modelId="{989C3C48-3D76-468D-9C34-0703B93CF9A2}" type="sibTrans" cxnId="{09D6CAEC-6E1F-42D6-A100-D5FE9964E74B}">
      <dgm:prSet/>
      <dgm:spPr/>
      <dgm:t>
        <a:bodyPr/>
        <a:lstStyle/>
        <a:p>
          <a:r>
            <a:rPr lang="es-ES" b="1" dirty="0" smtClean="0">
              <a:solidFill>
                <a:schemeClr val="tx1"/>
              </a:solidFill>
            </a:rPr>
            <a:t>TIPOS DE SERES VIVOS</a:t>
          </a:r>
          <a:endParaRPr lang="es-ES" b="1" dirty="0">
            <a:solidFill>
              <a:schemeClr val="tx1"/>
            </a:solidFill>
          </a:endParaRPr>
        </a:p>
      </dgm:t>
    </dgm:pt>
    <dgm:pt modelId="{5DACADD0-D437-4484-8969-4331FE085036}" type="pres">
      <dgm:prSet presAssocID="{F4346D8C-276B-4BDB-9FB6-86483169D2CC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s-ES"/>
        </a:p>
      </dgm:t>
    </dgm:pt>
    <dgm:pt modelId="{2105FD3D-1378-4618-971E-87F509E1104B}" type="pres">
      <dgm:prSet presAssocID="{1487BF3E-7322-4213-A11A-03B49DAF422F}" presName="composite" presStyleCnt="0"/>
      <dgm:spPr/>
    </dgm:pt>
    <dgm:pt modelId="{8944320B-07EC-41FD-AE00-53D8695EBAD1}" type="pres">
      <dgm:prSet presAssocID="{1487BF3E-7322-4213-A11A-03B49DAF422F}" presName="Parent1" presStyleLbl="node1" presStyleIdx="0" presStyleCnt="6" custLinFactNeighborX="31238" custLinFactNeighborY="1228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315AFAE-5F71-48D7-904D-2E26FCD3E359}" type="pres">
      <dgm:prSet presAssocID="{1487BF3E-7322-4213-A11A-03B49DAF422F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5D6BCFA-8D81-40AA-ACD8-EE3F51E341CA}" type="pres">
      <dgm:prSet presAssocID="{1487BF3E-7322-4213-A11A-03B49DAF422F}" presName="BalanceSpacing" presStyleCnt="0"/>
      <dgm:spPr/>
    </dgm:pt>
    <dgm:pt modelId="{5F841AC9-DB95-4792-ACD0-D36DA334835E}" type="pres">
      <dgm:prSet presAssocID="{1487BF3E-7322-4213-A11A-03B49DAF422F}" presName="BalanceSpacing1" presStyleCnt="0"/>
      <dgm:spPr/>
    </dgm:pt>
    <dgm:pt modelId="{D42C173F-A8DA-4F35-A5DC-4ADA9C15361C}" type="pres">
      <dgm:prSet presAssocID="{BC4C7670-5A08-4D55-B5D0-D495F8F242DF}" presName="Accent1Text" presStyleLbl="node1" presStyleIdx="1" presStyleCnt="6" custLinFactNeighborX="15004" custLinFactNeighborY="3972"/>
      <dgm:spPr/>
      <dgm:t>
        <a:bodyPr/>
        <a:lstStyle/>
        <a:p>
          <a:endParaRPr lang="es-ES"/>
        </a:p>
      </dgm:t>
    </dgm:pt>
    <dgm:pt modelId="{CEF692D5-057E-4E56-9A9A-B0F948734F35}" type="pres">
      <dgm:prSet presAssocID="{BC4C7670-5A08-4D55-B5D0-D495F8F242DF}" presName="spaceBetweenRectangles" presStyleCnt="0"/>
      <dgm:spPr/>
    </dgm:pt>
    <dgm:pt modelId="{AEB9C7E8-63A5-490E-87E0-E0F3F9B90A96}" type="pres">
      <dgm:prSet presAssocID="{D0CE3178-7FD8-4BEF-87B8-F155444E10CE}" presName="composite" presStyleCnt="0"/>
      <dgm:spPr/>
    </dgm:pt>
    <dgm:pt modelId="{5EFB91FC-F88A-4FEA-BD10-5F2DEA20EC76}" type="pres">
      <dgm:prSet presAssocID="{D0CE3178-7FD8-4BEF-87B8-F155444E10CE}" presName="Parent1" presStyleLbl="node1" presStyleIdx="2" presStyleCnt="6" custLinFactNeighborX="-5342" custLinFactNeighborY="2717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EA25132-FD43-487C-AB42-C771408698BC}" type="pres">
      <dgm:prSet presAssocID="{D0CE3178-7FD8-4BEF-87B8-F155444E10CE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E6532CA-0B47-42EC-B8E0-DEF179F873FF}" type="pres">
      <dgm:prSet presAssocID="{D0CE3178-7FD8-4BEF-87B8-F155444E10CE}" presName="BalanceSpacing" presStyleCnt="0"/>
      <dgm:spPr/>
    </dgm:pt>
    <dgm:pt modelId="{BFA685F4-6F24-4809-9EDF-8AA3F88B2C21}" type="pres">
      <dgm:prSet presAssocID="{D0CE3178-7FD8-4BEF-87B8-F155444E10CE}" presName="BalanceSpacing1" presStyleCnt="0"/>
      <dgm:spPr/>
    </dgm:pt>
    <dgm:pt modelId="{539C918C-DFE5-4630-B8C1-61DA6300815A}" type="pres">
      <dgm:prSet presAssocID="{2C8B40E3-2F76-47DC-9992-5B2EC2F35DA2}" presName="Accent1Text" presStyleLbl="node1" presStyleIdx="3" presStyleCnt="6" custLinFactNeighborX="25227" custLinFactNeighborY="27176"/>
      <dgm:spPr/>
      <dgm:t>
        <a:bodyPr/>
        <a:lstStyle/>
        <a:p>
          <a:endParaRPr lang="es-ES"/>
        </a:p>
      </dgm:t>
    </dgm:pt>
    <dgm:pt modelId="{D2FA6135-68F4-4713-B1B0-08F4D8B38176}" type="pres">
      <dgm:prSet presAssocID="{2C8B40E3-2F76-47DC-9992-5B2EC2F35DA2}" presName="spaceBetweenRectangles" presStyleCnt="0"/>
      <dgm:spPr/>
    </dgm:pt>
    <dgm:pt modelId="{5A20C340-297F-4EAF-865D-B9A342E1D189}" type="pres">
      <dgm:prSet presAssocID="{114BAEF1-2CAB-4839-87A5-982947BC3D67}" presName="composite" presStyleCnt="0"/>
      <dgm:spPr/>
    </dgm:pt>
    <dgm:pt modelId="{5D286EE2-9D9A-43D0-ABFB-C18D84B42C96}" type="pres">
      <dgm:prSet presAssocID="{114BAEF1-2CAB-4839-87A5-982947BC3D67}" presName="Parent1" presStyleLbl="node1" presStyleIdx="4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211098B-17A3-41F0-999E-FFAD3BE1599B}" type="pres">
      <dgm:prSet presAssocID="{114BAEF1-2CAB-4839-87A5-982947BC3D67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C9F671EE-2FE7-4DB6-838C-27AC369C996B}" type="pres">
      <dgm:prSet presAssocID="{114BAEF1-2CAB-4839-87A5-982947BC3D67}" presName="BalanceSpacing" presStyleCnt="0"/>
      <dgm:spPr/>
    </dgm:pt>
    <dgm:pt modelId="{187D4EEC-E5C4-4E4E-8A1B-6A7644C812CF}" type="pres">
      <dgm:prSet presAssocID="{114BAEF1-2CAB-4839-87A5-982947BC3D67}" presName="BalanceSpacing1" presStyleCnt="0"/>
      <dgm:spPr/>
    </dgm:pt>
    <dgm:pt modelId="{70A537C1-70A6-4CF6-B68C-61909484ADFA}" type="pres">
      <dgm:prSet presAssocID="{989C3C48-3D76-468D-9C34-0703B93CF9A2}" presName="Accent1Text" presStyleLbl="node1" presStyleIdx="5" presStyleCnt="6" custScaleX="191814" custScaleY="160176" custLinFactX="-16790" custLinFactNeighborX="-100000" custLinFactNeighborY="1179"/>
      <dgm:spPr/>
      <dgm:t>
        <a:bodyPr/>
        <a:lstStyle/>
        <a:p>
          <a:endParaRPr lang="es-ES"/>
        </a:p>
      </dgm:t>
    </dgm:pt>
  </dgm:ptLst>
  <dgm:cxnLst>
    <dgm:cxn modelId="{D7220D3F-F993-4B6C-86E7-A2910FB3A1B9}" type="presOf" srcId="{989C3C48-3D76-468D-9C34-0703B93CF9A2}" destId="{70A537C1-70A6-4CF6-B68C-61909484ADFA}" srcOrd="0" destOrd="0" presId="urn:microsoft.com/office/officeart/2008/layout/AlternatingHexagons"/>
    <dgm:cxn modelId="{03E03ABF-B8F3-44FC-B9B3-2BFB55862D81}" srcId="{F4346D8C-276B-4BDB-9FB6-86483169D2CC}" destId="{1487BF3E-7322-4213-A11A-03B49DAF422F}" srcOrd="0" destOrd="0" parTransId="{82D2FFF2-1E2B-43F9-A1BB-18B82B7FFCE7}" sibTransId="{BC4C7670-5A08-4D55-B5D0-D495F8F242DF}"/>
    <dgm:cxn modelId="{EC8FCD3E-1856-454F-AC3F-9680AA19971D}" type="presOf" srcId="{1487BF3E-7322-4213-A11A-03B49DAF422F}" destId="{8944320B-07EC-41FD-AE00-53D8695EBAD1}" srcOrd="0" destOrd="0" presId="urn:microsoft.com/office/officeart/2008/layout/AlternatingHexagons"/>
    <dgm:cxn modelId="{09D6CAEC-6E1F-42D6-A100-D5FE9964E74B}" srcId="{F4346D8C-276B-4BDB-9FB6-86483169D2CC}" destId="{114BAEF1-2CAB-4839-87A5-982947BC3D67}" srcOrd="2" destOrd="0" parTransId="{50F0DB09-2125-4C55-973C-248903CE1C2B}" sibTransId="{989C3C48-3D76-468D-9C34-0703B93CF9A2}"/>
    <dgm:cxn modelId="{10847AF9-466B-45B9-80DD-23BBC5206B70}" type="presOf" srcId="{D0CE3178-7FD8-4BEF-87B8-F155444E10CE}" destId="{5EFB91FC-F88A-4FEA-BD10-5F2DEA20EC76}" srcOrd="0" destOrd="0" presId="urn:microsoft.com/office/officeart/2008/layout/AlternatingHexagons"/>
    <dgm:cxn modelId="{61015AF8-663C-49A8-AC7C-226BC1E66EDD}" srcId="{F4346D8C-276B-4BDB-9FB6-86483169D2CC}" destId="{D0CE3178-7FD8-4BEF-87B8-F155444E10CE}" srcOrd="1" destOrd="0" parTransId="{C4BECE56-E16A-485C-99B3-E027D323AB01}" sibTransId="{2C8B40E3-2F76-47DC-9992-5B2EC2F35DA2}"/>
    <dgm:cxn modelId="{B63715E7-F8F9-48D5-873A-498CF0834708}" type="presOf" srcId="{BC4C7670-5A08-4D55-B5D0-D495F8F242DF}" destId="{D42C173F-A8DA-4F35-A5DC-4ADA9C15361C}" srcOrd="0" destOrd="0" presId="urn:microsoft.com/office/officeart/2008/layout/AlternatingHexagons"/>
    <dgm:cxn modelId="{A2584D35-E97C-41A5-8802-E9880C84FAFE}" type="presOf" srcId="{2C8B40E3-2F76-47DC-9992-5B2EC2F35DA2}" destId="{539C918C-DFE5-4630-B8C1-61DA6300815A}" srcOrd="0" destOrd="0" presId="urn:microsoft.com/office/officeart/2008/layout/AlternatingHexagons"/>
    <dgm:cxn modelId="{5D0474E0-DDCC-4972-8A5A-2B247D575298}" type="presOf" srcId="{F4346D8C-276B-4BDB-9FB6-86483169D2CC}" destId="{5DACADD0-D437-4484-8969-4331FE085036}" srcOrd="0" destOrd="0" presId="urn:microsoft.com/office/officeart/2008/layout/AlternatingHexagons"/>
    <dgm:cxn modelId="{59C2B072-3AA6-41FB-BC19-A05838484DB0}" type="presOf" srcId="{114BAEF1-2CAB-4839-87A5-982947BC3D67}" destId="{5D286EE2-9D9A-43D0-ABFB-C18D84B42C96}" srcOrd="0" destOrd="0" presId="urn:microsoft.com/office/officeart/2008/layout/AlternatingHexagons"/>
    <dgm:cxn modelId="{12AF33D7-CA9E-4F49-9907-63BDD1528E03}" type="presParOf" srcId="{5DACADD0-D437-4484-8969-4331FE085036}" destId="{2105FD3D-1378-4618-971E-87F509E1104B}" srcOrd="0" destOrd="0" presId="urn:microsoft.com/office/officeart/2008/layout/AlternatingHexagons"/>
    <dgm:cxn modelId="{B8E4EE32-7629-4384-BF81-24AF9D29E51D}" type="presParOf" srcId="{2105FD3D-1378-4618-971E-87F509E1104B}" destId="{8944320B-07EC-41FD-AE00-53D8695EBAD1}" srcOrd="0" destOrd="0" presId="urn:microsoft.com/office/officeart/2008/layout/AlternatingHexagons"/>
    <dgm:cxn modelId="{6C646A4D-4611-4A23-9959-A9CD14DB9331}" type="presParOf" srcId="{2105FD3D-1378-4618-971E-87F509E1104B}" destId="{6315AFAE-5F71-48D7-904D-2E26FCD3E359}" srcOrd="1" destOrd="0" presId="urn:microsoft.com/office/officeart/2008/layout/AlternatingHexagons"/>
    <dgm:cxn modelId="{3F507434-14BC-4C65-9DAF-5E25FBE787A2}" type="presParOf" srcId="{2105FD3D-1378-4618-971E-87F509E1104B}" destId="{65D6BCFA-8D81-40AA-ACD8-EE3F51E341CA}" srcOrd="2" destOrd="0" presId="urn:microsoft.com/office/officeart/2008/layout/AlternatingHexagons"/>
    <dgm:cxn modelId="{9422F015-D4FE-4E43-9C6E-0279013BF3A8}" type="presParOf" srcId="{2105FD3D-1378-4618-971E-87F509E1104B}" destId="{5F841AC9-DB95-4792-ACD0-D36DA334835E}" srcOrd="3" destOrd="0" presId="urn:microsoft.com/office/officeart/2008/layout/AlternatingHexagons"/>
    <dgm:cxn modelId="{7411907D-80AD-44B4-A505-4D0C52E460F6}" type="presParOf" srcId="{2105FD3D-1378-4618-971E-87F509E1104B}" destId="{D42C173F-A8DA-4F35-A5DC-4ADA9C15361C}" srcOrd="4" destOrd="0" presId="urn:microsoft.com/office/officeart/2008/layout/AlternatingHexagons"/>
    <dgm:cxn modelId="{03CB87FE-E6AA-4133-B69A-BAA2F9477741}" type="presParOf" srcId="{5DACADD0-D437-4484-8969-4331FE085036}" destId="{CEF692D5-057E-4E56-9A9A-B0F948734F35}" srcOrd="1" destOrd="0" presId="urn:microsoft.com/office/officeart/2008/layout/AlternatingHexagons"/>
    <dgm:cxn modelId="{5CC62673-F591-4C13-AC00-F3FFF47A7B32}" type="presParOf" srcId="{5DACADD0-D437-4484-8969-4331FE085036}" destId="{AEB9C7E8-63A5-490E-87E0-E0F3F9B90A96}" srcOrd="2" destOrd="0" presId="urn:microsoft.com/office/officeart/2008/layout/AlternatingHexagons"/>
    <dgm:cxn modelId="{1829DAD8-7080-4341-9C24-F682C994D346}" type="presParOf" srcId="{AEB9C7E8-63A5-490E-87E0-E0F3F9B90A96}" destId="{5EFB91FC-F88A-4FEA-BD10-5F2DEA20EC76}" srcOrd="0" destOrd="0" presId="urn:microsoft.com/office/officeart/2008/layout/AlternatingHexagons"/>
    <dgm:cxn modelId="{54B32F31-C4C9-480B-9FC9-BA734139A3A2}" type="presParOf" srcId="{AEB9C7E8-63A5-490E-87E0-E0F3F9B90A96}" destId="{7EA25132-FD43-487C-AB42-C771408698BC}" srcOrd="1" destOrd="0" presId="urn:microsoft.com/office/officeart/2008/layout/AlternatingHexagons"/>
    <dgm:cxn modelId="{7D131F5A-2557-40D4-A6DD-ADDB0E8AA7E7}" type="presParOf" srcId="{AEB9C7E8-63A5-490E-87E0-E0F3F9B90A96}" destId="{7E6532CA-0B47-42EC-B8E0-DEF179F873FF}" srcOrd="2" destOrd="0" presId="urn:microsoft.com/office/officeart/2008/layout/AlternatingHexagons"/>
    <dgm:cxn modelId="{484CCD2F-4A3A-4978-8A06-D47C52829640}" type="presParOf" srcId="{AEB9C7E8-63A5-490E-87E0-E0F3F9B90A96}" destId="{BFA685F4-6F24-4809-9EDF-8AA3F88B2C21}" srcOrd="3" destOrd="0" presId="urn:microsoft.com/office/officeart/2008/layout/AlternatingHexagons"/>
    <dgm:cxn modelId="{276F5449-8E4A-4E9B-8C37-CF9CFBCA68E2}" type="presParOf" srcId="{AEB9C7E8-63A5-490E-87E0-E0F3F9B90A96}" destId="{539C918C-DFE5-4630-B8C1-61DA6300815A}" srcOrd="4" destOrd="0" presId="urn:microsoft.com/office/officeart/2008/layout/AlternatingHexagons"/>
    <dgm:cxn modelId="{ED929B82-3E22-49C2-B904-E377120C00A1}" type="presParOf" srcId="{5DACADD0-D437-4484-8969-4331FE085036}" destId="{D2FA6135-68F4-4713-B1B0-08F4D8B38176}" srcOrd="3" destOrd="0" presId="urn:microsoft.com/office/officeart/2008/layout/AlternatingHexagons"/>
    <dgm:cxn modelId="{72D544C3-5023-481C-8256-EE98B54F2FFC}" type="presParOf" srcId="{5DACADD0-D437-4484-8969-4331FE085036}" destId="{5A20C340-297F-4EAF-865D-B9A342E1D189}" srcOrd="4" destOrd="0" presId="urn:microsoft.com/office/officeart/2008/layout/AlternatingHexagons"/>
    <dgm:cxn modelId="{E1C0E2D2-4277-4CAF-A1FE-2CEBD941AD01}" type="presParOf" srcId="{5A20C340-297F-4EAF-865D-B9A342E1D189}" destId="{5D286EE2-9D9A-43D0-ABFB-C18D84B42C96}" srcOrd="0" destOrd="0" presId="urn:microsoft.com/office/officeart/2008/layout/AlternatingHexagons"/>
    <dgm:cxn modelId="{C78B520E-7A07-47E8-BEF1-E61A37A70AB7}" type="presParOf" srcId="{5A20C340-297F-4EAF-865D-B9A342E1D189}" destId="{1211098B-17A3-41F0-999E-FFAD3BE1599B}" srcOrd="1" destOrd="0" presId="urn:microsoft.com/office/officeart/2008/layout/AlternatingHexagons"/>
    <dgm:cxn modelId="{3BF66A82-74CC-4BAA-A02B-28F58717EBD2}" type="presParOf" srcId="{5A20C340-297F-4EAF-865D-B9A342E1D189}" destId="{C9F671EE-2FE7-4DB6-838C-27AC369C996B}" srcOrd="2" destOrd="0" presId="urn:microsoft.com/office/officeart/2008/layout/AlternatingHexagons"/>
    <dgm:cxn modelId="{D3BD3289-05F9-410B-9EDE-A4FCB8C75AAC}" type="presParOf" srcId="{5A20C340-297F-4EAF-865D-B9A342E1D189}" destId="{187D4EEC-E5C4-4E4E-8A1B-6A7644C812CF}" srcOrd="3" destOrd="0" presId="urn:microsoft.com/office/officeart/2008/layout/AlternatingHexagons"/>
    <dgm:cxn modelId="{272C7842-4C20-498D-B769-B49655436460}" type="presParOf" srcId="{5A20C340-297F-4EAF-865D-B9A342E1D189}" destId="{70A537C1-70A6-4CF6-B68C-61909484ADFA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C77E7A4-3337-4EBE-8D9E-3D227825673D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83E7F530-FCB9-4B76-ADC4-9439C8A99BB1}">
      <dgm:prSet phldrT="[Texto]"/>
      <dgm:spPr/>
      <dgm:t>
        <a:bodyPr/>
        <a:lstStyle/>
        <a:p>
          <a:r>
            <a:rPr lang="es-ES" dirty="0" smtClean="0"/>
            <a:t>NACEN</a:t>
          </a:r>
          <a:endParaRPr lang="es-ES" dirty="0"/>
        </a:p>
      </dgm:t>
    </dgm:pt>
    <dgm:pt modelId="{51070180-0875-426F-AC5D-01A988F02FA4}" type="parTrans" cxnId="{89299052-4713-42D1-89C8-80737E81E679}">
      <dgm:prSet/>
      <dgm:spPr/>
      <dgm:t>
        <a:bodyPr/>
        <a:lstStyle/>
        <a:p>
          <a:endParaRPr lang="es-ES"/>
        </a:p>
      </dgm:t>
    </dgm:pt>
    <dgm:pt modelId="{362CF031-08A9-4723-9864-C612BCB88940}" type="sibTrans" cxnId="{89299052-4713-42D1-89C8-80737E81E679}">
      <dgm:prSet/>
      <dgm:spPr/>
      <dgm:t>
        <a:bodyPr/>
        <a:lstStyle/>
        <a:p>
          <a:endParaRPr lang="es-ES" dirty="0"/>
        </a:p>
      </dgm:t>
    </dgm:pt>
    <dgm:pt modelId="{444B1AF5-BB61-48D2-8A99-E40986852014}">
      <dgm:prSet phldrT="[Texto]"/>
      <dgm:spPr/>
      <dgm:t>
        <a:bodyPr/>
        <a:lstStyle/>
        <a:p>
          <a:r>
            <a:rPr lang="es-ES" dirty="0" smtClean="0"/>
            <a:t>CRECEN</a:t>
          </a:r>
          <a:endParaRPr lang="es-ES" dirty="0"/>
        </a:p>
      </dgm:t>
    </dgm:pt>
    <dgm:pt modelId="{82134682-B534-4D60-8DB4-80D3187F60CE}" type="parTrans" cxnId="{12A71A1D-A7F2-4F33-8C9D-83A3E6955F1B}">
      <dgm:prSet/>
      <dgm:spPr/>
      <dgm:t>
        <a:bodyPr/>
        <a:lstStyle/>
        <a:p>
          <a:endParaRPr lang="es-ES"/>
        </a:p>
      </dgm:t>
    </dgm:pt>
    <dgm:pt modelId="{ED16709F-2BB7-4E4B-B68D-794DA42CC8E4}" type="sibTrans" cxnId="{12A71A1D-A7F2-4F33-8C9D-83A3E6955F1B}">
      <dgm:prSet/>
      <dgm:spPr/>
      <dgm:t>
        <a:bodyPr/>
        <a:lstStyle/>
        <a:p>
          <a:endParaRPr lang="es-ES" dirty="0"/>
        </a:p>
      </dgm:t>
    </dgm:pt>
    <dgm:pt modelId="{4D9EF48B-BF5F-4C3D-91DB-A2073F9A3D2E}">
      <dgm:prSet phldrT="[Texto]"/>
      <dgm:spPr/>
      <dgm:t>
        <a:bodyPr/>
        <a:lstStyle/>
        <a:p>
          <a:r>
            <a:rPr lang="es-ES" dirty="0" smtClean="0"/>
            <a:t>SE ALIMENTAN</a:t>
          </a:r>
          <a:endParaRPr lang="es-ES" dirty="0"/>
        </a:p>
      </dgm:t>
    </dgm:pt>
    <dgm:pt modelId="{78EACF1B-1670-484E-9B0B-6DBE85AF86FE}" type="parTrans" cxnId="{2BA180F0-96AA-4B1F-BCAD-28ABC2955A50}">
      <dgm:prSet/>
      <dgm:spPr/>
      <dgm:t>
        <a:bodyPr/>
        <a:lstStyle/>
        <a:p>
          <a:endParaRPr lang="es-ES"/>
        </a:p>
      </dgm:t>
    </dgm:pt>
    <dgm:pt modelId="{D7F14D88-9F3D-4D94-8316-B09307BD63FD}" type="sibTrans" cxnId="{2BA180F0-96AA-4B1F-BCAD-28ABC2955A50}">
      <dgm:prSet/>
      <dgm:spPr/>
      <dgm:t>
        <a:bodyPr/>
        <a:lstStyle/>
        <a:p>
          <a:endParaRPr lang="es-ES" dirty="0"/>
        </a:p>
      </dgm:t>
    </dgm:pt>
    <dgm:pt modelId="{B235EC76-C78F-4229-B83B-BF2EE43B6134}">
      <dgm:prSet phldrT="[Texto]"/>
      <dgm:spPr/>
      <dgm:t>
        <a:bodyPr/>
        <a:lstStyle/>
        <a:p>
          <a:r>
            <a:rPr lang="es-ES" dirty="0" smtClean="0"/>
            <a:t>SE REPRODUCEN</a:t>
          </a:r>
          <a:endParaRPr lang="es-ES" dirty="0"/>
        </a:p>
      </dgm:t>
    </dgm:pt>
    <dgm:pt modelId="{9064D915-C188-4A0A-8DE3-B55D4FDAF354}" type="parTrans" cxnId="{C296EAFA-1C81-48EB-96BA-85E75663A86F}">
      <dgm:prSet/>
      <dgm:spPr/>
      <dgm:t>
        <a:bodyPr/>
        <a:lstStyle/>
        <a:p>
          <a:endParaRPr lang="es-ES"/>
        </a:p>
      </dgm:t>
    </dgm:pt>
    <dgm:pt modelId="{A533021D-731D-4550-BB91-0F8F1D0816C0}" type="sibTrans" cxnId="{C296EAFA-1C81-48EB-96BA-85E75663A86F}">
      <dgm:prSet/>
      <dgm:spPr/>
      <dgm:t>
        <a:bodyPr/>
        <a:lstStyle/>
        <a:p>
          <a:endParaRPr lang="es-ES" dirty="0"/>
        </a:p>
      </dgm:t>
    </dgm:pt>
    <dgm:pt modelId="{CB90D727-175B-41E2-8368-D7B72D64AD14}">
      <dgm:prSet phldrT="[Texto]"/>
      <dgm:spPr/>
      <dgm:t>
        <a:bodyPr/>
        <a:lstStyle/>
        <a:p>
          <a:r>
            <a:rPr lang="es-ES" dirty="0" smtClean="0"/>
            <a:t>MUEREN</a:t>
          </a:r>
          <a:endParaRPr lang="es-ES" dirty="0"/>
        </a:p>
      </dgm:t>
    </dgm:pt>
    <dgm:pt modelId="{0722DE3E-8133-4AF9-939E-4CB156D8A890}" type="parTrans" cxnId="{1CF50905-DC1F-4E28-9AEB-6CD0CEC3DE93}">
      <dgm:prSet/>
      <dgm:spPr/>
      <dgm:t>
        <a:bodyPr/>
        <a:lstStyle/>
        <a:p>
          <a:endParaRPr lang="es-ES"/>
        </a:p>
      </dgm:t>
    </dgm:pt>
    <dgm:pt modelId="{8CD39EBB-0668-4C3C-96CD-A251A583B02C}" type="sibTrans" cxnId="{1CF50905-DC1F-4E28-9AEB-6CD0CEC3DE93}">
      <dgm:prSet/>
      <dgm:spPr/>
      <dgm:t>
        <a:bodyPr/>
        <a:lstStyle/>
        <a:p>
          <a:endParaRPr lang="es-ES" dirty="0"/>
        </a:p>
      </dgm:t>
    </dgm:pt>
    <dgm:pt modelId="{B955D15C-37ED-4CA6-BE46-C177ADA7D5C7}" type="pres">
      <dgm:prSet presAssocID="{BC77E7A4-3337-4EBE-8D9E-3D227825673D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38EFD942-716E-4DE4-BAB3-B5384B79D16C}" type="pres">
      <dgm:prSet presAssocID="{83E7F530-FCB9-4B76-ADC4-9439C8A99BB1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17B6608-D173-4152-949E-085617BBB621}" type="pres">
      <dgm:prSet presAssocID="{362CF031-08A9-4723-9864-C612BCB88940}" presName="sibTrans" presStyleLbl="sibTrans2D1" presStyleIdx="0" presStyleCnt="5"/>
      <dgm:spPr/>
      <dgm:t>
        <a:bodyPr/>
        <a:lstStyle/>
        <a:p>
          <a:endParaRPr lang="es-ES"/>
        </a:p>
      </dgm:t>
    </dgm:pt>
    <dgm:pt modelId="{275A8291-62B1-4C73-A583-3C03AB300876}" type="pres">
      <dgm:prSet presAssocID="{362CF031-08A9-4723-9864-C612BCB88940}" presName="connectorText" presStyleLbl="sibTrans2D1" presStyleIdx="0" presStyleCnt="5"/>
      <dgm:spPr/>
      <dgm:t>
        <a:bodyPr/>
        <a:lstStyle/>
        <a:p>
          <a:endParaRPr lang="es-ES"/>
        </a:p>
      </dgm:t>
    </dgm:pt>
    <dgm:pt modelId="{75833C63-7AA1-475F-B513-5E027338F157}" type="pres">
      <dgm:prSet presAssocID="{444B1AF5-BB61-48D2-8A99-E40986852014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B19C327-0927-43BA-8921-39482844D3A2}" type="pres">
      <dgm:prSet presAssocID="{ED16709F-2BB7-4E4B-B68D-794DA42CC8E4}" presName="sibTrans" presStyleLbl="sibTrans2D1" presStyleIdx="1" presStyleCnt="5"/>
      <dgm:spPr/>
      <dgm:t>
        <a:bodyPr/>
        <a:lstStyle/>
        <a:p>
          <a:endParaRPr lang="es-ES"/>
        </a:p>
      </dgm:t>
    </dgm:pt>
    <dgm:pt modelId="{24B50472-FD6E-4BB4-BCB8-2B4182AC1BD3}" type="pres">
      <dgm:prSet presAssocID="{ED16709F-2BB7-4E4B-B68D-794DA42CC8E4}" presName="connectorText" presStyleLbl="sibTrans2D1" presStyleIdx="1" presStyleCnt="5"/>
      <dgm:spPr/>
      <dgm:t>
        <a:bodyPr/>
        <a:lstStyle/>
        <a:p>
          <a:endParaRPr lang="es-ES"/>
        </a:p>
      </dgm:t>
    </dgm:pt>
    <dgm:pt modelId="{CCBCA49E-E4C7-4BCF-A65C-E156758247B4}" type="pres">
      <dgm:prSet presAssocID="{4D9EF48B-BF5F-4C3D-91DB-A2073F9A3D2E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0EB92E1-C906-450B-A9D9-411F11FC6D1C}" type="pres">
      <dgm:prSet presAssocID="{D7F14D88-9F3D-4D94-8316-B09307BD63FD}" presName="sibTrans" presStyleLbl="sibTrans2D1" presStyleIdx="2" presStyleCnt="5"/>
      <dgm:spPr/>
      <dgm:t>
        <a:bodyPr/>
        <a:lstStyle/>
        <a:p>
          <a:endParaRPr lang="es-ES"/>
        </a:p>
      </dgm:t>
    </dgm:pt>
    <dgm:pt modelId="{4E738CA9-25BE-4D46-8C5D-FD75B7F1AAFE}" type="pres">
      <dgm:prSet presAssocID="{D7F14D88-9F3D-4D94-8316-B09307BD63FD}" presName="connectorText" presStyleLbl="sibTrans2D1" presStyleIdx="2" presStyleCnt="5"/>
      <dgm:spPr/>
      <dgm:t>
        <a:bodyPr/>
        <a:lstStyle/>
        <a:p>
          <a:endParaRPr lang="es-ES"/>
        </a:p>
      </dgm:t>
    </dgm:pt>
    <dgm:pt modelId="{5FA2E16F-1EA6-48D1-8F5F-3D0FCF5A2FBB}" type="pres">
      <dgm:prSet presAssocID="{B235EC76-C78F-4229-B83B-BF2EE43B6134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C29CF24-0632-469E-AC63-8D028A57F14D}" type="pres">
      <dgm:prSet presAssocID="{A533021D-731D-4550-BB91-0F8F1D0816C0}" presName="sibTrans" presStyleLbl="sibTrans2D1" presStyleIdx="3" presStyleCnt="5"/>
      <dgm:spPr/>
      <dgm:t>
        <a:bodyPr/>
        <a:lstStyle/>
        <a:p>
          <a:endParaRPr lang="es-ES"/>
        </a:p>
      </dgm:t>
    </dgm:pt>
    <dgm:pt modelId="{B78E9EBB-DFA2-45AD-A06C-B60175E4CC6B}" type="pres">
      <dgm:prSet presAssocID="{A533021D-731D-4550-BB91-0F8F1D0816C0}" presName="connectorText" presStyleLbl="sibTrans2D1" presStyleIdx="3" presStyleCnt="5"/>
      <dgm:spPr/>
      <dgm:t>
        <a:bodyPr/>
        <a:lstStyle/>
        <a:p>
          <a:endParaRPr lang="es-ES"/>
        </a:p>
      </dgm:t>
    </dgm:pt>
    <dgm:pt modelId="{3D2B8AAD-DAB8-4D07-8AC3-F7A8B9E07672}" type="pres">
      <dgm:prSet presAssocID="{CB90D727-175B-41E2-8368-D7B72D64AD14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EABE5A9-AC29-4BC5-AF65-A5FFA08AB9A7}" type="pres">
      <dgm:prSet presAssocID="{8CD39EBB-0668-4C3C-96CD-A251A583B02C}" presName="sibTrans" presStyleLbl="sibTrans2D1" presStyleIdx="4" presStyleCnt="5"/>
      <dgm:spPr/>
      <dgm:t>
        <a:bodyPr/>
        <a:lstStyle/>
        <a:p>
          <a:endParaRPr lang="es-ES"/>
        </a:p>
      </dgm:t>
    </dgm:pt>
    <dgm:pt modelId="{02A72B79-CB31-4CE8-BCE6-B07BEF1A4874}" type="pres">
      <dgm:prSet presAssocID="{8CD39EBB-0668-4C3C-96CD-A251A583B02C}" presName="connectorText" presStyleLbl="sibTrans2D1" presStyleIdx="4" presStyleCnt="5"/>
      <dgm:spPr/>
      <dgm:t>
        <a:bodyPr/>
        <a:lstStyle/>
        <a:p>
          <a:endParaRPr lang="es-ES"/>
        </a:p>
      </dgm:t>
    </dgm:pt>
  </dgm:ptLst>
  <dgm:cxnLst>
    <dgm:cxn modelId="{A4198F27-8420-44E3-82E4-812E367AE4CE}" type="presOf" srcId="{BC77E7A4-3337-4EBE-8D9E-3D227825673D}" destId="{B955D15C-37ED-4CA6-BE46-C177ADA7D5C7}" srcOrd="0" destOrd="0" presId="urn:microsoft.com/office/officeart/2005/8/layout/cycle2"/>
    <dgm:cxn modelId="{5DD89B40-1AC3-4A47-A210-EE0D7C792CFD}" type="presOf" srcId="{D7F14D88-9F3D-4D94-8316-B09307BD63FD}" destId="{4E738CA9-25BE-4D46-8C5D-FD75B7F1AAFE}" srcOrd="1" destOrd="0" presId="urn:microsoft.com/office/officeart/2005/8/layout/cycle2"/>
    <dgm:cxn modelId="{04396DC8-3698-44AE-B54A-BFE751A015DB}" type="presOf" srcId="{4D9EF48B-BF5F-4C3D-91DB-A2073F9A3D2E}" destId="{CCBCA49E-E4C7-4BCF-A65C-E156758247B4}" srcOrd="0" destOrd="0" presId="urn:microsoft.com/office/officeart/2005/8/layout/cycle2"/>
    <dgm:cxn modelId="{66D58D7C-3936-4C04-94F9-F0E44100BCCB}" type="presOf" srcId="{83E7F530-FCB9-4B76-ADC4-9439C8A99BB1}" destId="{38EFD942-716E-4DE4-BAB3-B5384B79D16C}" srcOrd="0" destOrd="0" presId="urn:microsoft.com/office/officeart/2005/8/layout/cycle2"/>
    <dgm:cxn modelId="{D9F7C6F9-3C43-431C-B03F-54497D233082}" type="presOf" srcId="{CB90D727-175B-41E2-8368-D7B72D64AD14}" destId="{3D2B8AAD-DAB8-4D07-8AC3-F7A8B9E07672}" srcOrd="0" destOrd="0" presId="urn:microsoft.com/office/officeart/2005/8/layout/cycle2"/>
    <dgm:cxn modelId="{351C09D3-128A-473B-9EE1-8C4791B918CC}" type="presOf" srcId="{D7F14D88-9F3D-4D94-8316-B09307BD63FD}" destId="{B0EB92E1-C906-450B-A9D9-411F11FC6D1C}" srcOrd="0" destOrd="0" presId="urn:microsoft.com/office/officeart/2005/8/layout/cycle2"/>
    <dgm:cxn modelId="{1CF50905-DC1F-4E28-9AEB-6CD0CEC3DE93}" srcId="{BC77E7A4-3337-4EBE-8D9E-3D227825673D}" destId="{CB90D727-175B-41E2-8368-D7B72D64AD14}" srcOrd="4" destOrd="0" parTransId="{0722DE3E-8133-4AF9-939E-4CB156D8A890}" sibTransId="{8CD39EBB-0668-4C3C-96CD-A251A583B02C}"/>
    <dgm:cxn modelId="{643BDA70-2B8C-4A61-90E2-E73301D3E55B}" type="presOf" srcId="{444B1AF5-BB61-48D2-8A99-E40986852014}" destId="{75833C63-7AA1-475F-B513-5E027338F157}" srcOrd="0" destOrd="0" presId="urn:microsoft.com/office/officeart/2005/8/layout/cycle2"/>
    <dgm:cxn modelId="{1FA683FB-9938-4C71-A069-67342BA428E4}" type="presOf" srcId="{ED16709F-2BB7-4E4B-B68D-794DA42CC8E4}" destId="{24B50472-FD6E-4BB4-BCB8-2B4182AC1BD3}" srcOrd="1" destOrd="0" presId="urn:microsoft.com/office/officeart/2005/8/layout/cycle2"/>
    <dgm:cxn modelId="{89299052-4713-42D1-89C8-80737E81E679}" srcId="{BC77E7A4-3337-4EBE-8D9E-3D227825673D}" destId="{83E7F530-FCB9-4B76-ADC4-9439C8A99BB1}" srcOrd="0" destOrd="0" parTransId="{51070180-0875-426F-AC5D-01A988F02FA4}" sibTransId="{362CF031-08A9-4723-9864-C612BCB88940}"/>
    <dgm:cxn modelId="{B99DCF01-56B1-45AB-9CDB-6A481E95D7AD}" type="presOf" srcId="{362CF031-08A9-4723-9864-C612BCB88940}" destId="{617B6608-D173-4152-949E-085617BBB621}" srcOrd="0" destOrd="0" presId="urn:microsoft.com/office/officeart/2005/8/layout/cycle2"/>
    <dgm:cxn modelId="{2BA180F0-96AA-4B1F-BCAD-28ABC2955A50}" srcId="{BC77E7A4-3337-4EBE-8D9E-3D227825673D}" destId="{4D9EF48B-BF5F-4C3D-91DB-A2073F9A3D2E}" srcOrd="2" destOrd="0" parTransId="{78EACF1B-1670-484E-9B0B-6DBE85AF86FE}" sibTransId="{D7F14D88-9F3D-4D94-8316-B09307BD63FD}"/>
    <dgm:cxn modelId="{6C984EDF-13C0-43DA-B2A2-6109C45FB2FD}" type="presOf" srcId="{B235EC76-C78F-4229-B83B-BF2EE43B6134}" destId="{5FA2E16F-1EA6-48D1-8F5F-3D0FCF5A2FBB}" srcOrd="0" destOrd="0" presId="urn:microsoft.com/office/officeart/2005/8/layout/cycle2"/>
    <dgm:cxn modelId="{12A71A1D-A7F2-4F33-8C9D-83A3E6955F1B}" srcId="{BC77E7A4-3337-4EBE-8D9E-3D227825673D}" destId="{444B1AF5-BB61-48D2-8A99-E40986852014}" srcOrd="1" destOrd="0" parTransId="{82134682-B534-4D60-8DB4-80D3187F60CE}" sibTransId="{ED16709F-2BB7-4E4B-B68D-794DA42CC8E4}"/>
    <dgm:cxn modelId="{6BE3DDA2-2C63-480B-9A4F-B20F9CF17C54}" type="presOf" srcId="{362CF031-08A9-4723-9864-C612BCB88940}" destId="{275A8291-62B1-4C73-A583-3C03AB300876}" srcOrd="1" destOrd="0" presId="urn:microsoft.com/office/officeart/2005/8/layout/cycle2"/>
    <dgm:cxn modelId="{A33542B7-1FE5-4688-AA98-A560FBCB31FF}" type="presOf" srcId="{ED16709F-2BB7-4E4B-B68D-794DA42CC8E4}" destId="{2B19C327-0927-43BA-8921-39482844D3A2}" srcOrd="0" destOrd="0" presId="urn:microsoft.com/office/officeart/2005/8/layout/cycle2"/>
    <dgm:cxn modelId="{C296EAFA-1C81-48EB-96BA-85E75663A86F}" srcId="{BC77E7A4-3337-4EBE-8D9E-3D227825673D}" destId="{B235EC76-C78F-4229-B83B-BF2EE43B6134}" srcOrd="3" destOrd="0" parTransId="{9064D915-C188-4A0A-8DE3-B55D4FDAF354}" sibTransId="{A533021D-731D-4550-BB91-0F8F1D0816C0}"/>
    <dgm:cxn modelId="{D61F139F-C84D-436B-A2CA-F26125E090BC}" type="presOf" srcId="{A533021D-731D-4550-BB91-0F8F1D0816C0}" destId="{AC29CF24-0632-469E-AC63-8D028A57F14D}" srcOrd="0" destOrd="0" presId="urn:microsoft.com/office/officeart/2005/8/layout/cycle2"/>
    <dgm:cxn modelId="{BFD745F4-6E3D-4A9C-8160-F194E7205FB7}" type="presOf" srcId="{8CD39EBB-0668-4C3C-96CD-A251A583B02C}" destId="{02A72B79-CB31-4CE8-BCE6-B07BEF1A4874}" srcOrd="1" destOrd="0" presId="urn:microsoft.com/office/officeart/2005/8/layout/cycle2"/>
    <dgm:cxn modelId="{BEB30FBB-45C0-4ECB-B564-7F56A0B9B28D}" type="presOf" srcId="{A533021D-731D-4550-BB91-0F8F1D0816C0}" destId="{B78E9EBB-DFA2-45AD-A06C-B60175E4CC6B}" srcOrd="1" destOrd="0" presId="urn:microsoft.com/office/officeart/2005/8/layout/cycle2"/>
    <dgm:cxn modelId="{598BBC8F-019D-410D-913D-C949AD696C4C}" type="presOf" srcId="{8CD39EBB-0668-4C3C-96CD-A251A583B02C}" destId="{3EABE5A9-AC29-4BC5-AF65-A5FFA08AB9A7}" srcOrd="0" destOrd="0" presId="urn:microsoft.com/office/officeart/2005/8/layout/cycle2"/>
    <dgm:cxn modelId="{27BEBA84-550D-4BBA-8CF5-0AE5A98A43A6}" type="presParOf" srcId="{B955D15C-37ED-4CA6-BE46-C177ADA7D5C7}" destId="{38EFD942-716E-4DE4-BAB3-B5384B79D16C}" srcOrd="0" destOrd="0" presId="urn:microsoft.com/office/officeart/2005/8/layout/cycle2"/>
    <dgm:cxn modelId="{547D19F2-BD18-48B7-9E9C-3D172E95EAF2}" type="presParOf" srcId="{B955D15C-37ED-4CA6-BE46-C177ADA7D5C7}" destId="{617B6608-D173-4152-949E-085617BBB621}" srcOrd="1" destOrd="0" presId="urn:microsoft.com/office/officeart/2005/8/layout/cycle2"/>
    <dgm:cxn modelId="{41DB6DF0-2F28-475C-91D5-90FD06ECF75A}" type="presParOf" srcId="{617B6608-D173-4152-949E-085617BBB621}" destId="{275A8291-62B1-4C73-A583-3C03AB300876}" srcOrd="0" destOrd="0" presId="urn:microsoft.com/office/officeart/2005/8/layout/cycle2"/>
    <dgm:cxn modelId="{6F3D2A51-C1C4-48AC-8186-E1D0360B2E8B}" type="presParOf" srcId="{B955D15C-37ED-4CA6-BE46-C177ADA7D5C7}" destId="{75833C63-7AA1-475F-B513-5E027338F157}" srcOrd="2" destOrd="0" presId="urn:microsoft.com/office/officeart/2005/8/layout/cycle2"/>
    <dgm:cxn modelId="{91993DC7-3FED-4D1F-BD50-6A78E387A17F}" type="presParOf" srcId="{B955D15C-37ED-4CA6-BE46-C177ADA7D5C7}" destId="{2B19C327-0927-43BA-8921-39482844D3A2}" srcOrd="3" destOrd="0" presId="urn:microsoft.com/office/officeart/2005/8/layout/cycle2"/>
    <dgm:cxn modelId="{A10AFFB8-41DF-4225-A839-4CBEBEFC8EA4}" type="presParOf" srcId="{2B19C327-0927-43BA-8921-39482844D3A2}" destId="{24B50472-FD6E-4BB4-BCB8-2B4182AC1BD3}" srcOrd="0" destOrd="0" presId="urn:microsoft.com/office/officeart/2005/8/layout/cycle2"/>
    <dgm:cxn modelId="{184968D7-CEA8-4A77-8AF1-97F68DC15B38}" type="presParOf" srcId="{B955D15C-37ED-4CA6-BE46-C177ADA7D5C7}" destId="{CCBCA49E-E4C7-4BCF-A65C-E156758247B4}" srcOrd="4" destOrd="0" presId="urn:microsoft.com/office/officeart/2005/8/layout/cycle2"/>
    <dgm:cxn modelId="{2D45808D-D3FE-4770-BA59-1904FBE09BD7}" type="presParOf" srcId="{B955D15C-37ED-4CA6-BE46-C177ADA7D5C7}" destId="{B0EB92E1-C906-450B-A9D9-411F11FC6D1C}" srcOrd="5" destOrd="0" presId="urn:microsoft.com/office/officeart/2005/8/layout/cycle2"/>
    <dgm:cxn modelId="{C8E1A910-7C18-412D-89C0-E5E1C0378B2E}" type="presParOf" srcId="{B0EB92E1-C906-450B-A9D9-411F11FC6D1C}" destId="{4E738CA9-25BE-4D46-8C5D-FD75B7F1AAFE}" srcOrd="0" destOrd="0" presId="urn:microsoft.com/office/officeart/2005/8/layout/cycle2"/>
    <dgm:cxn modelId="{A51588D3-D9B3-4C83-BD32-2F60025798E4}" type="presParOf" srcId="{B955D15C-37ED-4CA6-BE46-C177ADA7D5C7}" destId="{5FA2E16F-1EA6-48D1-8F5F-3D0FCF5A2FBB}" srcOrd="6" destOrd="0" presId="urn:microsoft.com/office/officeart/2005/8/layout/cycle2"/>
    <dgm:cxn modelId="{97F5DB40-5474-422E-8E8F-23D70670EDB4}" type="presParOf" srcId="{B955D15C-37ED-4CA6-BE46-C177ADA7D5C7}" destId="{AC29CF24-0632-469E-AC63-8D028A57F14D}" srcOrd="7" destOrd="0" presId="urn:microsoft.com/office/officeart/2005/8/layout/cycle2"/>
    <dgm:cxn modelId="{8B1FC461-8BE8-4A6D-8A47-3C4698DD3147}" type="presParOf" srcId="{AC29CF24-0632-469E-AC63-8D028A57F14D}" destId="{B78E9EBB-DFA2-45AD-A06C-B60175E4CC6B}" srcOrd="0" destOrd="0" presId="urn:microsoft.com/office/officeart/2005/8/layout/cycle2"/>
    <dgm:cxn modelId="{F9171DCA-4573-44B1-8245-2EF96649CAEA}" type="presParOf" srcId="{B955D15C-37ED-4CA6-BE46-C177ADA7D5C7}" destId="{3D2B8AAD-DAB8-4D07-8AC3-F7A8B9E07672}" srcOrd="8" destOrd="0" presId="urn:microsoft.com/office/officeart/2005/8/layout/cycle2"/>
    <dgm:cxn modelId="{1BA5883B-E720-4495-9E5F-77478B45F321}" type="presParOf" srcId="{B955D15C-37ED-4CA6-BE46-C177ADA7D5C7}" destId="{3EABE5A9-AC29-4BC5-AF65-A5FFA08AB9A7}" srcOrd="9" destOrd="0" presId="urn:microsoft.com/office/officeart/2005/8/layout/cycle2"/>
    <dgm:cxn modelId="{94B23586-F230-4A29-9D34-B149505E02A3}" type="presParOf" srcId="{3EABE5A9-AC29-4BC5-AF65-A5FFA08AB9A7}" destId="{02A72B79-CB31-4CE8-BCE6-B07BEF1A4874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44320B-07EC-41FD-AE00-53D8695EBAD1}">
      <dsp:nvSpPr>
        <dsp:cNvPr id="0" name=""/>
        <dsp:cNvSpPr/>
      </dsp:nvSpPr>
      <dsp:spPr>
        <a:xfrm rot="5400000">
          <a:off x="4850356" y="343914"/>
          <a:ext cx="1808990" cy="1573821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kern="1200" dirty="0" smtClean="0"/>
            <a:t>PLANTAS</a:t>
          </a:r>
          <a:endParaRPr lang="es-ES" sz="1900" kern="1200" dirty="0"/>
        </a:p>
      </dsp:txBody>
      <dsp:txXfrm rot="-5400000">
        <a:off x="5213194" y="508231"/>
        <a:ext cx="1083313" cy="1245188"/>
      </dsp:txXfrm>
    </dsp:sp>
    <dsp:sp modelId="{6315AFAE-5F71-48D7-904D-2E26FCD3E359}">
      <dsp:nvSpPr>
        <dsp:cNvPr id="0" name=""/>
        <dsp:cNvSpPr/>
      </dsp:nvSpPr>
      <dsp:spPr>
        <a:xfrm>
          <a:off x="6097889" y="365875"/>
          <a:ext cx="2018832" cy="10853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2C173F-A8DA-4F35-A5DC-4ADA9C15361C}">
      <dsp:nvSpPr>
        <dsp:cNvPr id="0" name=""/>
        <dsp:cNvSpPr/>
      </dsp:nvSpPr>
      <dsp:spPr>
        <a:xfrm rot="5400000">
          <a:off x="2895135" y="193514"/>
          <a:ext cx="1808990" cy="1573821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kern="1200" dirty="0" smtClean="0"/>
            <a:t>ANIMALES</a:t>
          </a:r>
          <a:endParaRPr lang="es-ES" sz="1900" kern="1200" dirty="0"/>
        </a:p>
      </dsp:txBody>
      <dsp:txXfrm rot="-5400000">
        <a:off x="3257973" y="357831"/>
        <a:ext cx="1083313" cy="1245188"/>
      </dsp:txXfrm>
    </dsp:sp>
    <dsp:sp modelId="{5EFB91FC-F88A-4FEA-BD10-5F2DEA20EC76}">
      <dsp:nvSpPr>
        <dsp:cNvPr id="0" name=""/>
        <dsp:cNvSpPr/>
      </dsp:nvSpPr>
      <dsp:spPr>
        <a:xfrm rot="5400000">
          <a:off x="3421532" y="2148743"/>
          <a:ext cx="1808990" cy="1573821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kern="1200" dirty="0" smtClean="0"/>
            <a:t>ALGAS</a:t>
          </a:r>
          <a:endParaRPr lang="es-ES" sz="1900" kern="1200" dirty="0"/>
        </a:p>
      </dsp:txBody>
      <dsp:txXfrm rot="-5400000">
        <a:off x="3784370" y="2313060"/>
        <a:ext cx="1083313" cy="1245188"/>
      </dsp:txXfrm>
    </dsp:sp>
    <dsp:sp modelId="{7EA25132-FD43-487C-AB42-C771408698BC}">
      <dsp:nvSpPr>
        <dsp:cNvPr id="0" name=""/>
        <dsp:cNvSpPr/>
      </dsp:nvSpPr>
      <dsp:spPr>
        <a:xfrm>
          <a:off x="1604357" y="1901346"/>
          <a:ext cx="1953709" cy="10853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9C918C-DFE5-4630-B8C1-61DA6300815A}">
      <dsp:nvSpPr>
        <dsp:cNvPr id="0" name=""/>
        <dsp:cNvSpPr/>
      </dsp:nvSpPr>
      <dsp:spPr>
        <a:xfrm rot="5400000">
          <a:off x="5602361" y="2148743"/>
          <a:ext cx="1808990" cy="1573821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kern="1200" dirty="0" smtClean="0"/>
            <a:t>BACTERIAS</a:t>
          </a:r>
        </a:p>
      </dsp:txBody>
      <dsp:txXfrm rot="-5400000">
        <a:off x="5965199" y="2313060"/>
        <a:ext cx="1083313" cy="1245188"/>
      </dsp:txXfrm>
    </dsp:sp>
    <dsp:sp modelId="{5D286EE2-9D9A-43D0-ABFB-C18D84B42C96}">
      <dsp:nvSpPr>
        <dsp:cNvPr id="0" name=""/>
        <dsp:cNvSpPr/>
      </dsp:nvSpPr>
      <dsp:spPr>
        <a:xfrm rot="5400000">
          <a:off x="4358726" y="3736892"/>
          <a:ext cx="1808990" cy="1573821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kern="1200" dirty="0" smtClean="0"/>
            <a:t>HONGOS</a:t>
          </a:r>
          <a:endParaRPr lang="es-ES" sz="1900" kern="1200" dirty="0"/>
        </a:p>
      </dsp:txBody>
      <dsp:txXfrm rot="-5400000">
        <a:off x="4721564" y="3901209"/>
        <a:ext cx="1083313" cy="1245188"/>
      </dsp:txXfrm>
    </dsp:sp>
    <dsp:sp modelId="{1211098B-17A3-41F0-999E-FFAD3BE1599B}">
      <dsp:nvSpPr>
        <dsp:cNvPr id="0" name=""/>
        <dsp:cNvSpPr/>
      </dsp:nvSpPr>
      <dsp:spPr>
        <a:xfrm>
          <a:off x="6097889" y="3981105"/>
          <a:ext cx="2018832" cy="10853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A537C1-70A6-4CF6-B68C-61909484ADFA}">
      <dsp:nvSpPr>
        <dsp:cNvPr id="0" name=""/>
        <dsp:cNvSpPr/>
      </dsp:nvSpPr>
      <dsp:spPr>
        <a:xfrm rot="5400000">
          <a:off x="276644" y="3018475"/>
          <a:ext cx="2897567" cy="3018809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400" b="1" kern="1200" dirty="0" smtClean="0">
              <a:solidFill>
                <a:schemeClr val="tx1"/>
              </a:solidFill>
            </a:rPr>
            <a:t>TIPOS DE SERES VIVOS</a:t>
          </a:r>
          <a:endParaRPr lang="es-ES" sz="3400" b="1" kern="1200" dirty="0">
            <a:solidFill>
              <a:schemeClr val="tx1"/>
            </a:solidFill>
          </a:endParaRPr>
        </a:p>
      </dsp:txBody>
      <dsp:txXfrm rot="-5400000">
        <a:off x="719158" y="3562024"/>
        <a:ext cx="2012539" cy="193171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EFD942-716E-4DE4-BAB3-B5384B79D16C}">
      <dsp:nvSpPr>
        <dsp:cNvPr id="0" name=""/>
        <dsp:cNvSpPr/>
      </dsp:nvSpPr>
      <dsp:spPr>
        <a:xfrm>
          <a:off x="3771960" y="1074"/>
          <a:ext cx="1467423" cy="146742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kern="1200" dirty="0" smtClean="0"/>
            <a:t>NACEN</a:t>
          </a:r>
          <a:endParaRPr lang="es-ES" sz="1300" kern="1200" dirty="0"/>
        </a:p>
      </dsp:txBody>
      <dsp:txXfrm>
        <a:off x="3986859" y="215973"/>
        <a:ext cx="1037625" cy="1037625"/>
      </dsp:txXfrm>
    </dsp:sp>
    <dsp:sp modelId="{617B6608-D173-4152-949E-085617BBB621}">
      <dsp:nvSpPr>
        <dsp:cNvPr id="0" name=""/>
        <dsp:cNvSpPr/>
      </dsp:nvSpPr>
      <dsp:spPr>
        <a:xfrm rot="2160000">
          <a:off x="5192764" y="1127703"/>
          <a:ext cx="389084" cy="49525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100" kern="1200" dirty="0"/>
        </a:p>
      </dsp:txBody>
      <dsp:txXfrm>
        <a:off x="5203910" y="1192449"/>
        <a:ext cx="272359" cy="297153"/>
      </dsp:txXfrm>
    </dsp:sp>
    <dsp:sp modelId="{75833C63-7AA1-475F-B513-5E027338F157}">
      <dsp:nvSpPr>
        <dsp:cNvPr id="0" name=""/>
        <dsp:cNvSpPr/>
      </dsp:nvSpPr>
      <dsp:spPr>
        <a:xfrm>
          <a:off x="5553048" y="1295110"/>
          <a:ext cx="1467423" cy="146742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kern="1200" dirty="0" smtClean="0"/>
            <a:t>CRECEN</a:t>
          </a:r>
          <a:endParaRPr lang="es-ES" sz="1300" kern="1200" dirty="0"/>
        </a:p>
      </dsp:txBody>
      <dsp:txXfrm>
        <a:off x="5767947" y="1510009"/>
        <a:ext cx="1037625" cy="1037625"/>
      </dsp:txXfrm>
    </dsp:sp>
    <dsp:sp modelId="{2B19C327-0927-43BA-8921-39482844D3A2}">
      <dsp:nvSpPr>
        <dsp:cNvPr id="0" name=""/>
        <dsp:cNvSpPr/>
      </dsp:nvSpPr>
      <dsp:spPr>
        <a:xfrm rot="6480000">
          <a:off x="5755462" y="2817619"/>
          <a:ext cx="389084" cy="49525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100" kern="1200" dirty="0"/>
        </a:p>
      </dsp:txBody>
      <dsp:txXfrm rot="10800000">
        <a:off x="5831860" y="2861164"/>
        <a:ext cx="272359" cy="297153"/>
      </dsp:txXfrm>
    </dsp:sp>
    <dsp:sp modelId="{CCBCA49E-E4C7-4BCF-A65C-E156758247B4}">
      <dsp:nvSpPr>
        <dsp:cNvPr id="0" name=""/>
        <dsp:cNvSpPr/>
      </dsp:nvSpPr>
      <dsp:spPr>
        <a:xfrm>
          <a:off x="4872733" y="3388905"/>
          <a:ext cx="1467423" cy="146742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kern="1200" dirty="0" smtClean="0"/>
            <a:t>SE ALIMENTAN</a:t>
          </a:r>
          <a:endParaRPr lang="es-ES" sz="1300" kern="1200" dirty="0"/>
        </a:p>
      </dsp:txBody>
      <dsp:txXfrm>
        <a:off x="5087632" y="3603804"/>
        <a:ext cx="1037625" cy="1037625"/>
      </dsp:txXfrm>
    </dsp:sp>
    <dsp:sp modelId="{B0EB92E1-C906-450B-A9D9-411F11FC6D1C}">
      <dsp:nvSpPr>
        <dsp:cNvPr id="0" name=""/>
        <dsp:cNvSpPr/>
      </dsp:nvSpPr>
      <dsp:spPr>
        <a:xfrm rot="10800000">
          <a:off x="4322141" y="3874989"/>
          <a:ext cx="389084" cy="49525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100" kern="1200" dirty="0"/>
        </a:p>
      </dsp:txBody>
      <dsp:txXfrm rot="10800000">
        <a:off x="4438866" y="3974040"/>
        <a:ext cx="272359" cy="297153"/>
      </dsp:txXfrm>
    </dsp:sp>
    <dsp:sp modelId="{5FA2E16F-1EA6-48D1-8F5F-3D0FCF5A2FBB}">
      <dsp:nvSpPr>
        <dsp:cNvPr id="0" name=""/>
        <dsp:cNvSpPr/>
      </dsp:nvSpPr>
      <dsp:spPr>
        <a:xfrm>
          <a:off x="2671187" y="3388905"/>
          <a:ext cx="1467423" cy="146742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kern="1200" dirty="0" smtClean="0"/>
            <a:t>SE REPRODUCEN</a:t>
          </a:r>
          <a:endParaRPr lang="es-ES" sz="1300" kern="1200" dirty="0"/>
        </a:p>
      </dsp:txBody>
      <dsp:txXfrm>
        <a:off x="2886086" y="3603804"/>
        <a:ext cx="1037625" cy="1037625"/>
      </dsp:txXfrm>
    </dsp:sp>
    <dsp:sp modelId="{AC29CF24-0632-469E-AC63-8D028A57F14D}">
      <dsp:nvSpPr>
        <dsp:cNvPr id="0" name=""/>
        <dsp:cNvSpPr/>
      </dsp:nvSpPr>
      <dsp:spPr>
        <a:xfrm rot="15120000">
          <a:off x="2873601" y="2838564"/>
          <a:ext cx="389084" cy="49525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100" kern="1200" dirty="0"/>
        </a:p>
      </dsp:txBody>
      <dsp:txXfrm rot="10800000">
        <a:off x="2949999" y="2993121"/>
        <a:ext cx="272359" cy="297153"/>
      </dsp:txXfrm>
    </dsp:sp>
    <dsp:sp modelId="{3D2B8AAD-DAB8-4D07-8AC3-F7A8B9E07672}">
      <dsp:nvSpPr>
        <dsp:cNvPr id="0" name=""/>
        <dsp:cNvSpPr/>
      </dsp:nvSpPr>
      <dsp:spPr>
        <a:xfrm>
          <a:off x="1990872" y="1295110"/>
          <a:ext cx="1467423" cy="146742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kern="1200" dirty="0" smtClean="0"/>
            <a:t>MUEREN</a:t>
          </a:r>
          <a:endParaRPr lang="es-ES" sz="1300" kern="1200" dirty="0"/>
        </a:p>
      </dsp:txBody>
      <dsp:txXfrm>
        <a:off x="2205771" y="1510009"/>
        <a:ext cx="1037625" cy="1037625"/>
      </dsp:txXfrm>
    </dsp:sp>
    <dsp:sp modelId="{3EABE5A9-AC29-4BC5-AF65-A5FFA08AB9A7}">
      <dsp:nvSpPr>
        <dsp:cNvPr id="0" name=""/>
        <dsp:cNvSpPr/>
      </dsp:nvSpPr>
      <dsp:spPr>
        <a:xfrm rot="19440000">
          <a:off x="3411676" y="1140649"/>
          <a:ext cx="389084" cy="49525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100" kern="1200" dirty="0"/>
        </a:p>
      </dsp:txBody>
      <dsp:txXfrm>
        <a:off x="3422822" y="1274005"/>
        <a:ext cx="272359" cy="2971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0B1229-D7BB-4777-9227-6453788B55D6}" type="datetimeFigureOut">
              <a:rPr lang="es-ES" smtClean="0"/>
              <a:t>09/05/2017</a:t>
            </a:fld>
            <a:endParaRPr lang="es-ES" dirty="0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 dirty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057605-4F88-41C8-9098-C6867D20B9C9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472016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057605-4F88-41C8-9098-C6867D20B9C9}" type="slidenum">
              <a:rPr lang="es-ES" smtClean="0"/>
              <a:t>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885627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77A56-D238-4BA9-881F-4838994DFE6B}" type="datetimeFigureOut">
              <a:rPr lang="es-ES" smtClean="0"/>
              <a:t>09/05/2017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FA01C-2E08-44DC-89DD-DD0CE71BE0F3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4619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77A56-D238-4BA9-881F-4838994DFE6B}" type="datetimeFigureOut">
              <a:rPr lang="es-ES" smtClean="0"/>
              <a:t>09/05/2017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FA01C-2E08-44DC-89DD-DD0CE71BE0F3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588172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77A56-D238-4BA9-881F-4838994DFE6B}" type="datetimeFigureOut">
              <a:rPr lang="es-ES" smtClean="0"/>
              <a:t>09/05/2017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FA01C-2E08-44DC-89DD-DD0CE71BE0F3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24563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77A56-D238-4BA9-881F-4838994DFE6B}" type="datetimeFigureOut">
              <a:rPr lang="es-ES" smtClean="0"/>
              <a:t>09/05/2017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FA01C-2E08-44DC-89DD-DD0CE71BE0F3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82698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77A56-D238-4BA9-881F-4838994DFE6B}" type="datetimeFigureOut">
              <a:rPr lang="es-ES" smtClean="0"/>
              <a:t>09/05/2017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FA01C-2E08-44DC-89DD-DD0CE71BE0F3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475116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77A56-D238-4BA9-881F-4838994DFE6B}" type="datetimeFigureOut">
              <a:rPr lang="es-ES" smtClean="0"/>
              <a:t>09/05/2017</a:t>
            </a:fld>
            <a:endParaRPr lang="es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FA01C-2E08-44DC-89DD-DD0CE71BE0F3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779780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77A56-D238-4BA9-881F-4838994DFE6B}" type="datetimeFigureOut">
              <a:rPr lang="es-ES" smtClean="0"/>
              <a:t>09/05/2017</a:t>
            </a:fld>
            <a:endParaRPr lang="es-ES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FA01C-2E08-44DC-89DD-DD0CE71BE0F3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335207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77A56-D238-4BA9-881F-4838994DFE6B}" type="datetimeFigureOut">
              <a:rPr lang="es-ES" smtClean="0"/>
              <a:t>09/05/2017</a:t>
            </a:fld>
            <a:endParaRPr lang="es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FA01C-2E08-44DC-89DD-DD0CE71BE0F3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436169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77A56-D238-4BA9-881F-4838994DFE6B}" type="datetimeFigureOut">
              <a:rPr lang="es-ES" smtClean="0"/>
              <a:t>09/05/2017</a:t>
            </a:fld>
            <a:endParaRPr lang="es-ES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FA01C-2E08-44DC-89DD-DD0CE71BE0F3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5648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77A56-D238-4BA9-881F-4838994DFE6B}" type="datetimeFigureOut">
              <a:rPr lang="es-ES" smtClean="0"/>
              <a:t>09/05/2017</a:t>
            </a:fld>
            <a:endParaRPr lang="es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FA01C-2E08-44DC-89DD-DD0CE71BE0F3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755040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77A56-D238-4BA9-881F-4838994DFE6B}" type="datetimeFigureOut">
              <a:rPr lang="es-ES" smtClean="0"/>
              <a:t>09/05/2017</a:t>
            </a:fld>
            <a:endParaRPr lang="es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FA01C-2E08-44DC-89DD-DD0CE71BE0F3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515904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677A56-D238-4BA9-881F-4838994DFE6B}" type="datetimeFigureOut">
              <a:rPr lang="es-ES" smtClean="0"/>
              <a:t>09/05/2017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FA01C-2E08-44DC-89DD-DD0CE71BE0F3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657621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2.bp.blogspot.com/-tPwkLecqctI/T0lLpZEcAQI/AAAAAAAAAEI/_ectddc2Q8o/s1600/seres-vivo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692" y="404664"/>
            <a:ext cx="8778513" cy="6284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470500" y="99255"/>
            <a:ext cx="8064896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800" b="1" dirty="0" smtClean="0"/>
              <a:t>LOS SERES VIVOS</a:t>
            </a:r>
            <a:endParaRPr lang="es-ES" sz="4800" b="1" dirty="0"/>
          </a:p>
        </p:txBody>
      </p:sp>
    </p:spTree>
    <p:extLst>
      <p:ext uri="{BB962C8B-B14F-4D97-AF65-F5344CB8AC3E}">
        <p14:creationId xmlns:p14="http://schemas.microsoft.com/office/powerpoint/2010/main" val="11207066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i="1" u="sng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SERES VIVOS</a:t>
            </a:r>
            <a:endParaRPr lang="es-ES" b="1" i="1" u="sng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 EXISTE UNA GRAN VARIEDAD DE SERES VIVOS, ALGUNOS MUY GRANDES Y OTROS MUY PEQUEÑOS.</a:t>
            </a:r>
          </a:p>
          <a:p>
            <a:r>
              <a:rPr lang="es-ES" dirty="0" smtClean="0"/>
              <a:t>LOS SERES VIVOS SON LOS QUE TIENE VIDA, Y VIVEN EN NUESTRO PLANETA, ANIMALES, PLANTAS, INCLUSO SERES HUMANOS.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699805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ALGUNAS </a:t>
            </a:r>
            <a:r>
              <a:rPr lang="es-ES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CARACTERÍSTICAS</a:t>
            </a:r>
            <a:endParaRPr lang="es-ES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NACER</a:t>
            </a:r>
          </a:p>
          <a:p>
            <a:r>
              <a:rPr lang="es-ES" dirty="0" smtClean="0"/>
              <a:t>CRECER</a:t>
            </a:r>
          </a:p>
          <a:p>
            <a:r>
              <a:rPr lang="es-ES" dirty="0" smtClean="0"/>
              <a:t>REPRODUCIRSE</a:t>
            </a:r>
          </a:p>
          <a:p>
            <a:r>
              <a:rPr lang="es-ES" dirty="0" smtClean="0"/>
              <a:t>MORIR</a:t>
            </a:r>
          </a:p>
          <a:p>
            <a:r>
              <a:rPr lang="es-ES" dirty="0" smtClean="0"/>
              <a:t>TIENEN FUNCIONES VITALES</a:t>
            </a:r>
          </a:p>
          <a:p>
            <a:r>
              <a:rPr lang="es-ES" dirty="0" smtClean="0"/>
              <a:t>HAY SERES VIVOS CON VIDA Y SIN VIDA</a:t>
            </a:r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663276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6395246"/>
              </p:ext>
            </p:extLst>
          </p:nvPr>
        </p:nvGraphicFramePr>
        <p:xfrm>
          <a:off x="395536" y="620688"/>
          <a:ext cx="9721080" cy="5976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467782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u="sng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CICLO DE LOS SERES VIVOS</a:t>
            </a:r>
            <a:endParaRPr lang="es-ES" b="1" u="sng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51683552"/>
              </p:ext>
            </p:extLst>
          </p:nvPr>
        </p:nvGraphicFramePr>
        <p:xfrm>
          <a:off x="132656" y="1628800"/>
          <a:ext cx="9011344" cy="48574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025097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>
                <a:solidFill>
                  <a:schemeClr val="accent1">
                    <a:lumMod val="75000"/>
                  </a:schemeClr>
                </a:solidFill>
              </a:rPr>
              <a:t>JUEGO GRUPAL</a:t>
            </a:r>
            <a:endParaRPr lang="es-E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ES" dirty="0" smtClean="0"/>
              <a:t> CHICOS ! Vamos a jugar al pasa palabra de los seres vivos.</a:t>
            </a:r>
          </a:p>
          <a:p>
            <a:r>
              <a:rPr lang="es-ES" dirty="0" smtClean="0"/>
              <a:t> EL ORDEN SERA ASÍ : Desde la primera fila el primer alumno hasta el ultimo niño de la ultima fila y por ultimo la profesora, irán diciendo un ser vivo.</a:t>
            </a:r>
          </a:p>
          <a:p>
            <a:r>
              <a:rPr lang="es-ES" dirty="0" smtClean="0"/>
              <a:t>De esta forma vamos a trabajar en agrupamiento colectivo.</a:t>
            </a:r>
          </a:p>
          <a:p>
            <a:r>
              <a:rPr lang="es-ES" dirty="0" smtClean="0"/>
              <a:t>Para así posteriormente, estar mas relajados y motivados para el esfuerzo individual en la ficha.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4036764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160</Words>
  <Application>Microsoft Office PowerPoint</Application>
  <PresentationFormat>Presentación en pantalla (4:3)</PresentationFormat>
  <Paragraphs>29</Paragraphs>
  <Slides>6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7" baseType="lpstr">
      <vt:lpstr>Tema de Office</vt:lpstr>
      <vt:lpstr>Presentación de PowerPoint</vt:lpstr>
      <vt:lpstr>SERES VIVOS</vt:lpstr>
      <vt:lpstr>ALGUNAS CARACTERÍSTICAS</vt:lpstr>
      <vt:lpstr>Presentación de PowerPoint</vt:lpstr>
      <vt:lpstr>CICLO DE LOS SERES VIVOS</vt:lpstr>
      <vt:lpstr>JUEGO GRUPAL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Celia layos guerra</dc:creator>
  <cp:lastModifiedBy>Celia layos guerra</cp:lastModifiedBy>
  <cp:revision>4</cp:revision>
  <dcterms:created xsi:type="dcterms:W3CDTF">2017-05-09T20:07:48Z</dcterms:created>
  <dcterms:modified xsi:type="dcterms:W3CDTF">2017-05-09T21:21:37Z</dcterms:modified>
</cp:coreProperties>
</file>